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4247" r:id="rId1"/>
  </p:sldMasterIdLst>
  <p:sldIdLst>
    <p:sldId id="256" r:id="rId2"/>
    <p:sldId id="275" r:id="rId3"/>
    <p:sldId id="317" r:id="rId4"/>
    <p:sldId id="330" r:id="rId5"/>
    <p:sldId id="331" r:id="rId6"/>
    <p:sldId id="276" r:id="rId7"/>
    <p:sldId id="333" r:id="rId8"/>
    <p:sldId id="332" r:id="rId9"/>
    <p:sldId id="277" r:id="rId10"/>
    <p:sldId id="329" r:id="rId11"/>
    <p:sldId id="334" r:id="rId12"/>
    <p:sldId id="335" r:id="rId13"/>
    <p:sldId id="299" r:id="rId14"/>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6"/>
  </p:normalViewPr>
  <p:slideViewPr>
    <p:cSldViewPr>
      <p:cViewPr varScale="1">
        <p:scale>
          <a:sx n="161" d="100"/>
          <a:sy n="161" d="100"/>
        </p:scale>
        <p:origin x="784" y="20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3936"/>
            <a:ext cx="7772400" cy="733806"/>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685800" y="2514600"/>
            <a:ext cx="7772400" cy="658368"/>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a:extLst>
              <a:ext uri="{FF2B5EF4-FFF2-40B4-BE49-F238E27FC236}">
                <a16:creationId xmlns:a16="http://schemas.microsoft.com/office/drawing/2014/main" id="{5EB366CF-F8BA-7949-9F9F-E1914393BB5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F6C5FA6-A8F8-DA47-A322-5B422A3065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78DD667-C952-A348-B763-5CAFF231B484}"/>
              </a:ext>
            </a:extLst>
          </p:cNvPr>
          <p:cNvSpPr>
            <a:spLocks noGrp="1"/>
          </p:cNvSpPr>
          <p:nvPr>
            <p:ph type="sldNum" sz="quarter" idx="12"/>
          </p:nvPr>
        </p:nvSpPr>
        <p:spPr/>
        <p:txBody>
          <a:bodyPr/>
          <a:lstStyle>
            <a:lvl1pPr>
              <a:defRPr/>
            </a:lvl1pPr>
          </a:lstStyle>
          <a:p>
            <a:fld id="{97916817-D474-6A43-AAFE-26E911BA5D8C}" type="slidenum">
              <a:rPr lang="en-US" altLang="en-US"/>
              <a:pPr/>
              <a:t>‹#›</a:t>
            </a:fld>
            <a:endParaRPr lang="en-US" altLang="en-US"/>
          </a:p>
        </p:txBody>
      </p:sp>
    </p:spTree>
    <p:extLst>
      <p:ext uri="{BB962C8B-B14F-4D97-AF65-F5344CB8AC3E}">
        <p14:creationId xmlns:p14="http://schemas.microsoft.com/office/powerpoint/2010/main" val="167974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05082" y="726948"/>
            <a:ext cx="3657600" cy="870966"/>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63388" y="383243"/>
            <a:ext cx="3657600" cy="4165227"/>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4799853" y="1597914"/>
            <a:ext cx="3657600" cy="2688336"/>
          </a:xfrm>
        </p:spPr>
        <p:txBody>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14A0FAF-7F2F-744A-91AE-203F51424A6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7B56B1B-B964-C844-9219-D895B3E90AC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141DDF-A480-334A-83EB-F7F7590F3CFB}"/>
              </a:ext>
            </a:extLst>
          </p:cNvPr>
          <p:cNvSpPr>
            <a:spLocks noGrp="1"/>
          </p:cNvSpPr>
          <p:nvPr>
            <p:ph type="sldNum" sz="quarter" idx="12"/>
          </p:nvPr>
        </p:nvSpPr>
        <p:spPr/>
        <p:txBody>
          <a:bodyPr/>
          <a:lstStyle>
            <a:lvl1pPr>
              <a:defRPr/>
            </a:lvl1pPr>
          </a:lstStyle>
          <a:p>
            <a:fld id="{50327532-B7A8-1A4C-AC2B-D5E0DA79749B}" type="slidenum">
              <a:rPr lang="en-US" altLang="en-US"/>
              <a:pPr/>
              <a:t>‹#›</a:t>
            </a:fld>
            <a:endParaRPr lang="en-US" altLang="en-US"/>
          </a:p>
        </p:txBody>
      </p:sp>
    </p:spTree>
    <p:extLst>
      <p:ext uri="{BB962C8B-B14F-4D97-AF65-F5344CB8AC3E}">
        <p14:creationId xmlns:p14="http://schemas.microsoft.com/office/powerpoint/2010/main" val="93379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113532"/>
            <a:ext cx="7776882" cy="76123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1828800" y="342902"/>
            <a:ext cx="5486400" cy="2733115"/>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680571" y="3886201"/>
            <a:ext cx="7776882" cy="712694"/>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55A20C9-757C-0941-AD8A-B859150A3EA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058EC3D6-2A0D-2D4C-8B6D-F089EF8C00D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EB7DD1C-BC36-ED48-A12F-015419C871A4}"/>
              </a:ext>
            </a:extLst>
          </p:cNvPr>
          <p:cNvSpPr>
            <a:spLocks noGrp="1"/>
          </p:cNvSpPr>
          <p:nvPr>
            <p:ph type="sldNum" sz="quarter" idx="12"/>
          </p:nvPr>
        </p:nvSpPr>
        <p:spPr/>
        <p:txBody>
          <a:bodyPr/>
          <a:lstStyle>
            <a:lvl1pPr>
              <a:defRPr/>
            </a:lvl1pPr>
          </a:lstStyle>
          <a:p>
            <a:fld id="{B811F99C-AC3B-0242-B5A7-DF852C2AA3C2}" type="slidenum">
              <a:rPr lang="en-US" altLang="en-US"/>
              <a:pPr/>
              <a:t>‹#›</a:t>
            </a:fld>
            <a:endParaRPr lang="en-US" altLang="en-US"/>
          </a:p>
        </p:txBody>
      </p:sp>
    </p:spTree>
    <p:extLst>
      <p:ext uri="{BB962C8B-B14F-4D97-AF65-F5344CB8AC3E}">
        <p14:creationId xmlns:p14="http://schemas.microsoft.com/office/powerpoint/2010/main" val="427786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685800" y="3116356"/>
            <a:ext cx="7776882" cy="759758"/>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Picture Placeholder 2"/>
          <p:cNvSpPr>
            <a:spLocks noGrp="1"/>
          </p:cNvSpPr>
          <p:nvPr>
            <p:ph type="pic" idx="1"/>
          </p:nvPr>
        </p:nvSpPr>
        <p:spPr>
          <a:xfrm>
            <a:off x="68580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4" name="Text Placeholder 3"/>
          <p:cNvSpPr>
            <a:spLocks noGrp="1"/>
          </p:cNvSpPr>
          <p:nvPr>
            <p:ph type="body" sz="half" idx="2"/>
          </p:nvPr>
        </p:nvSpPr>
        <p:spPr>
          <a:xfrm>
            <a:off x="680571" y="3886201"/>
            <a:ext cx="7776882" cy="712694"/>
          </a:xfrm>
        </p:spPr>
        <p:txBody>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Picture Placeholder 2"/>
          <p:cNvSpPr>
            <a:spLocks noGrp="1"/>
          </p:cNvSpPr>
          <p:nvPr>
            <p:ph type="pic" idx="13"/>
          </p:nvPr>
        </p:nvSpPr>
        <p:spPr>
          <a:xfrm>
            <a:off x="68580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6" name="Picture Placeholder 2"/>
          <p:cNvSpPr>
            <a:spLocks noGrp="1"/>
          </p:cNvSpPr>
          <p:nvPr>
            <p:ph type="pic" idx="14"/>
          </p:nvPr>
        </p:nvSpPr>
        <p:spPr>
          <a:xfrm>
            <a:off x="341249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7" name="Picture Placeholder 2"/>
          <p:cNvSpPr>
            <a:spLocks noGrp="1"/>
          </p:cNvSpPr>
          <p:nvPr>
            <p:ph type="pic" idx="15"/>
          </p:nvPr>
        </p:nvSpPr>
        <p:spPr>
          <a:xfrm>
            <a:off x="341249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8" name="Picture Placeholder 2"/>
          <p:cNvSpPr>
            <a:spLocks noGrp="1"/>
          </p:cNvSpPr>
          <p:nvPr>
            <p:ph type="pic" idx="16"/>
          </p:nvPr>
        </p:nvSpPr>
        <p:spPr>
          <a:xfrm>
            <a:off x="6139180" y="342900"/>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9" name="Picture Placeholder 2"/>
          <p:cNvSpPr>
            <a:spLocks noGrp="1"/>
          </p:cNvSpPr>
          <p:nvPr>
            <p:ph type="pic" idx="17"/>
          </p:nvPr>
        </p:nvSpPr>
        <p:spPr>
          <a:xfrm>
            <a:off x="6139180" y="1841575"/>
            <a:ext cx="2331720" cy="123444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noProof="0"/>
          </a:p>
        </p:txBody>
      </p:sp>
      <p:sp>
        <p:nvSpPr>
          <p:cNvPr id="10" name="Date Placeholder 3">
            <a:extLst>
              <a:ext uri="{FF2B5EF4-FFF2-40B4-BE49-F238E27FC236}">
                <a16:creationId xmlns:a16="http://schemas.microsoft.com/office/drawing/2014/main" id="{0E896D89-83B8-DD4F-A6C9-8073816A7FCD}"/>
              </a:ext>
            </a:extLst>
          </p:cNvPr>
          <p:cNvSpPr>
            <a:spLocks noGrp="1"/>
          </p:cNvSpPr>
          <p:nvPr>
            <p:ph type="dt" sz="half" idx="18"/>
          </p:nvPr>
        </p:nvSpPr>
        <p:spPr/>
        <p:txBody>
          <a:bodyPr/>
          <a:lstStyle>
            <a:lvl1pPr>
              <a:defRPr/>
            </a:lvl1pPr>
          </a:lstStyle>
          <a:p>
            <a:pPr>
              <a:defRPr/>
            </a:pPr>
            <a:endParaRPr lang="en-US"/>
          </a:p>
        </p:txBody>
      </p:sp>
      <p:sp>
        <p:nvSpPr>
          <p:cNvPr id="12" name="Footer Placeholder 4">
            <a:extLst>
              <a:ext uri="{FF2B5EF4-FFF2-40B4-BE49-F238E27FC236}">
                <a16:creationId xmlns:a16="http://schemas.microsoft.com/office/drawing/2014/main" id="{3B0C6346-CC96-584C-A461-D16698DD9D47}"/>
              </a:ext>
            </a:extLst>
          </p:cNvPr>
          <p:cNvSpPr>
            <a:spLocks noGrp="1"/>
          </p:cNvSpPr>
          <p:nvPr>
            <p:ph type="ftr" sz="quarter" idx="19"/>
          </p:nvPr>
        </p:nvSpPr>
        <p:spPr/>
        <p:txBody>
          <a:bodyPr/>
          <a:lstStyle>
            <a:lvl1pPr>
              <a:defRPr/>
            </a:lvl1pPr>
          </a:lstStyle>
          <a:p>
            <a:pPr>
              <a:defRPr/>
            </a:pPr>
            <a:endParaRPr lang="en-US"/>
          </a:p>
        </p:txBody>
      </p:sp>
      <p:sp>
        <p:nvSpPr>
          <p:cNvPr id="13" name="Slide Number Placeholder 5">
            <a:extLst>
              <a:ext uri="{FF2B5EF4-FFF2-40B4-BE49-F238E27FC236}">
                <a16:creationId xmlns:a16="http://schemas.microsoft.com/office/drawing/2014/main" id="{2B7D55DE-C57B-2043-830E-58423362A11D}"/>
              </a:ext>
            </a:extLst>
          </p:cNvPr>
          <p:cNvSpPr>
            <a:spLocks noGrp="1"/>
          </p:cNvSpPr>
          <p:nvPr>
            <p:ph type="sldNum" sz="quarter" idx="20"/>
          </p:nvPr>
        </p:nvSpPr>
        <p:spPr/>
        <p:txBody>
          <a:bodyPr/>
          <a:lstStyle>
            <a:lvl1pPr>
              <a:defRPr/>
            </a:lvl1pPr>
          </a:lstStyle>
          <a:p>
            <a:fld id="{26163FDB-A747-334F-8D82-27D9936CEA82}" type="slidenum">
              <a:rPr lang="en-US" altLang="en-US"/>
              <a:pPr/>
              <a:t>‹#›</a:t>
            </a:fld>
            <a:endParaRPr lang="en-US" altLang="en-US"/>
          </a:p>
        </p:txBody>
      </p:sp>
    </p:spTree>
    <p:extLst>
      <p:ext uri="{BB962C8B-B14F-4D97-AF65-F5344CB8AC3E}">
        <p14:creationId xmlns:p14="http://schemas.microsoft.com/office/powerpoint/2010/main" val="1440042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D4859695-37F5-8449-A17E-FB4B0D5D65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8D50417-2063-D54B-806C-3E9C7E35EF5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49EDC7-80FD-2A45-9EEE-18552C063D05}"/>
              </a:ext>
            </a:extLst>
          </p:cNvPr>
          <p:cNvSpPr>
            <a:spLocks noGrp="1"/>
          </p:cNvSpPr>
          <p:nvPr>
            <p:ph type="sldNum" sz="quarter" idx="12"/>
          </p:nvPr>
        </p:nvSpPr>
        <p:spPr/>
        <p:txBody>
          <a:bodyPr/>
          <a:lstStyle>
            <a:lvl1pPr>
              <a:defRPr/>
            </a:lvl1pPr>
          </a:lstStyle>
          <a:p>
            <a:fld id="{A6E1B045-BB45-5A46-9479-A9020FAF26B0}" type="slidenum">
              <a:rPr lang="en-US" altLang="en-US"/>
              <a:pPr/>
              <a:t>‹#›</a:t>
            </a:fld>
            <a:endParaRPr lang="en-US" altLang="en-US"/>
          </a:p>
        </p:txBody>
      </p:sp>
    </p:spTree>
    <p:extLst>
      <p:ext uri="{BB962C8B-B14F-4D97-AF65-F5344CB8AC3E}">
        <p14:creationId xmlns:p14="http://schemas.microsoft.com/office/powerpoint/2010/main" val="3022415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62800" y="400051"/>
            <a:ext cx="1600200" cy="419457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400051"/>
            <a:ext cx="6019800" cy="4194572"/>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908DC1C3-C684-854E-B346-8E019254CAF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1D98F7F-1588-DD48-A4E2-FEC89AEB45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2B867F-0659-D543-8710-14FAEB37FB5A}"/>
              </a:ext>
            </a:extLst>
          </p:cNvPr>
          <p:cNvSpPr>
            <a:spLocks noGrp="1"/>
          </p:cNvSpPr>
          <p:nvPr>
            <p:ph type="sldNum" sz="quarter" idx="12"/>
          </p:nvPr>
        </p:nvSpPr>
        <p:spPr/>
        <p:txBody>
          <a:bodyPr/>
          <a:lstStyle>
            <a:lvl1pPr>
              <a:defRPr/>
            </a:lvl1pPr>
          </a:lstStyle>
          <a:p>
            <a:fld id="{AFF413F5-9106-2041-A8A9-AB21C83D29B7}" type="slidenum">
              <a:rPr lang="en-US" altLang="en-US"/>
              <a:pPr/>
              <a:t>‹#›</a:t>
            </a:fld>
            <a:endParaRPr lang="en-US" altLang="en-US"/>
          </a:p>
        </p:txBody>
      </p:sp>
    </p:spTree>
    <p:extLst>
      <p:ext uri="{BB962C8B-B14F-4D97-AF65-F5344CB8AC3E}">
        <p14:creationId xmlns:p14="http://schemas.microsoft.com/office/powerpoint/2010/main" val="2645717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a:xfrm>
            <a:off x="685805" y="1401858"/>
            <a:ext cx="7770813" cy="319276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5DA6DE67-4DD9-5444-9CEF-7501E356192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5C43922-6CCB-2B49-973F-809E00A6BA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D8E548-71F4-9640-B057-28491884B035}"/>
              </a:ext>
            </a:extLst>
          </p:cNvPr>
          <p:cNvSpPr>
            <a:spLocks noGrp="1"/>
          </p:cNvSpPr>
          <p:nvPr>
            <p:ph type="sldNum" sz="quarter" idx="12"/>
          </p:nvPr>
        </p:nvSpPr>
        <p:spPr/>
        <p:txBody>
          <a:bodyPr/>
          <a:lstStyle>
            <a:lvl1pPr>
              <a:defRPr/>
            </a:lvl1pPr>
          </a:lstStyle>
          <a:p>
            <a:fld id="{8ED9D49E-42F4-9844-8F91-60A3B9E82E5A}" type="slidenum">
              <a:rPr lang="en-US" altLang="en-US"/>
              <a:pPr/>
              <a:t>‹#›</a:t>
            </a:fld>
            <a:endParaRPr lang="en-US" altLang="en-US"/>
          </a:p>
        </p:txBody>
      </p:sp>
    </p:spTree>
    <p:extLst>
      <p:ext uri="{BB962C8B-B14F-4D97-AF65-F5344CB8AC3E}">
        <p14:creationId xmlns:p14="http://schemas.microsoft.com/office/powerpoint/2010/main" val="96615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2"/>
            <a:ext cx="7772400" cy="732865"/>
          </a:xfrm>
        </p:spPr>
        <p:txBody>
          <a:bodyPr anchor="b">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685804" y="3943351"/>
            <a:ext cx="7770813" cy="655544"/>
          </a:xfrm>
        </p:spPr>
        <p:txBody>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8" name="Picture Placeholder 7"/>
          <p:cNvSpPr>
            <a:spLocks noGrp="1"/>
          </p:cNvSpPr>
          <p:nvPr>
            <p:ph type="pic" sz="quarter" idx="13"/>
          </p:nvPr>
        </p:nvSpPr>
        <p:spPr>
          <a:xfrm rot="21540000">
            <a:off x="2056201" y="318488"/>
            <a:ext cx="5031609" cy="253185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pPr lvl="0"/>
            <a:r>
              <a:rPr lang="en-US" noProof="0"/>
              <a:t>Drag picture to placeholder or click icon to add</a:t>
            </a:r>
            <a:endParaRPr noProof="0"/>
          </a:p>
        </p:txBody>
      </p:sp>
      <p:sp>
        <p:nvSpPr>
          <p:cNvPr id="5" name="Date Placeholder 3">
            <a:extLst>
              <a:ext uri="{FF2B5EF4-FFF2-40B4-BE49-F238E27FC236}">
                <a16:creationId xmlns:a16="http://schemas.microsoft.com/office/drawing/2014/main" id="{7442888E-E3E7-B342-9F89-068D43756DC3}"/>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1140CB5-B326-844D-B84A-241BE56A480D}"/>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4E0D08-535D-774D-B878-61E098378461}"/>
              </a:ext>
            </a:extLst>
          </p:cNvPr>
          <p:cNvSpPr>
            <a:spLocks noGrp="1"/>
          </p:cNvSpPr>
          <p:nvPr>
            <p:ph type="sldNum" sz="quarter" idx="16"/>
          </p:nvPr>
        </p:nvSpPr>
        <p:spPr/>
        <p:txBody>
          <a:bodyPr/>
          <a:lstStyle>
            <a:lvl1pPr>
              <a:defRPr/>
            </a:lvl1pPr>
          </a:lstStyle>
          <a:p>
            <a:fld id="{9E1AD5E8-900D-424B-AC92-6417540F5CC5}" type="slidenum">
              <a:rPr lang="en-US" altLang="en-US"/>
              <a:pPr/>
              <a:t>‹#›</a:t>
            </a:fld>
            <a:endParaRPr lang="en-US" altLang="en-US"/>
          </a:p>
        </p:txBody>
      </p:sp>
    </p:spTree>
    <p:extLst>
      <p:ext uri="{BB962C8B-B14F-4D97-AF65-F5344CB8AC3E}">
        <p14:creationId xmlns:p14="http://schemas.microsoft.com/office/powerpoint/2010/main" val="1633512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5" y="742950"/>
            <a:ext cx="7770813" cy="1307306"/>
          </a:xfrm>
        </p:spPr>
        <p:txBody>
          <a:bodyPr anchor="b">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a:t>Click to edit Master title style</a:t>
            </a:r>
            <a:endParaRPr/>
          </a:p>
        </p:txBody>
      </p:sp>
      <p:sp>
        <p:nvSpPr>
          <p:cNvPr id="3" name="Text Placeholder 2"/>
          <p:cNvSpPr>
            <a:spLocks noGrp="1"/>
          </p:cNvSpPr>
          <p:nvPr>
            <p:ph type="body" idx="1"/>
          </p:nvPr>
        </p:nvSpPr>
        <p:spPr>
          <a:xfrm>
            <a:off x="685805" y="2067488"/>
            <a:ext cx="7770813" cy="961465"/>
          </a:xfrm>
        </p:spPr>
        <p:txBody>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6D1177-AECB-A94B-A1F6-6599783D046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B4002A2-7BC0-F74F-B983-8D20E732811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B336AC-C210-7149-AD3D-EC3A5B417A4A}"/>
              </a:ext>
            </a:extLst>
          </p:cNvPr>
          <p:cNvSpPr>
            <a:spLocks noGrp="1"/>
          </p:cNvSpPr>
          <p:nvPr>
            <p:ph type="sldNum" sz="quarter" idx="12"/>
          </p:nvPr>
        </p:nvSpPr>
        <p:spPr/>
        <p:txBody>
          <a:bodyPr/>
          <a:lstStyle>
            <a:lvl1pPr>
              <a:defRPr/>
            </a:lvl1pPr>
          </a:lstStyle>
          <a:p>
            <a:fld id="{F2A891F8-7380-C144-A440-67F671DD2438}" type="slidenum">
              <a:rPr lang="en-US" altLang="en-US"/>
              <a:pPr/>
              <a:t>‹#›</a:t>
            </a:fld>
            <a:endParaRPr lang="en-US" altLang="en-US"/>
          </a:p>
        </p:txBody>
      </p:sp>
    </p:spTree>
    <p:extLst>
      <p:ext uri="{BB962C8B-B14F-4D97-AF65-F5344CB8AC3E}">
        <p14:creationId xmlns:p14="http://schemas.microsoft.com/office/powerpoint/2010/main" val="101575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5" y="90770"/>
            <a:ext cx="7770813" cy="1072403"/>
          </a:xfrm>
        </p:spPr>
        <p:txBody>
          <a:bodyPr/>
          <a:lstStyle/>
          <a:p>
            <a:r>
              <a:rPr lang="en-US"/>
              <a:t>Click to edit Master title style</a:t>
            </a:r>
            <a:endParaRPr/>
          </a:p>
        </p:txBody>
      </p:sp>
      <p:sp>
        <p:nvSpPr>
          <p:cNvPr id="3" name="Content Placeholder 2"/>
          <p:cNvSpPr>
            <a:spLocks noGrp="1"/>
          </p:cNvSpPr>
          <p:nvPr>
            <p:ph sz="half" idx="1"/>
          </p:nvPr>
        </p:nvSpPr>
        <p:spPr>
          <a:xfrm>
            <a:off x="685800" y="1320406"/>
            <a:ext cx="3611880" cy="3274219"/>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44733" y="1320406"/>
            <a:ext cx="3611880" cy="3274219"/>
          </a:xfrm>
        </p:spPr>
        <p:txBody>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3">
            <a:extLst>
              <a:ext uri="{FF2B5EF4-FFF2-40B4-BE49-F238E27FC236}">
                <a16:creationId xmlns:a16="http://schemas.microsoft.com/office/drawing/2014/main" id="{E3054F4F-72F2-E345-833F-539C64946BF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A3A8144-B6CE-E440-9489-381DA2A555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1EDE55-48F9-9842-9448-F69FD1D6E043}"/>
              </a:ext>
            </a:extLst>
          </p:cNvPr>
          <p:cNvSpPr>
            <a:spLocks noGrp="1"/>
          </p:cNvSpPr>
          <p:nvPr>
            <p:ph type="sldNum" sz="quarter" idx="12"/>
          </p:nvPr>
        </p:nvSpPr>
        <p:spPr/>
        <p:txBody>
          <a:bodyPr/>
          <a:lstStyle>
            <a:lvl1pPr>
              <a:defRPr/>
            </a:lvl1pPr>
          </a:lstStyle>
          <a:p>
            <a:fld id="{9A995EAD-C407-B14D-92DE-16FBD802BF69}" type="slidenum">
              <a:rPr lang="en-US" altLang="en-US"/>
              <a:pPr/>
              <a:t>‹#›</a:t>
            </a:fld>
            <a:endParaRPr lang="en-US" altLang="en-US"/>
          </a:p>
        </p:txBody>
      </p:sp>
    </p:spTree>
    <p:extLst>
      <p:ext uri="{BB962C8B-B14F-4D97-AF65-F5344CB8AC3E}">
        <p14:creationId xmlns:p14="http://schemas.microsoft.com/office/powerpoint/2010/main" val="22110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EACC4DE-115B-5B46-879C-9DE59C469F87}"/>
              </a:ext>
            </a:extLst>
          </p:cNvPr>
          <p:cNvCxnSpPr/>
          <p:nvPr/>
        </p:nvCxnSpPr>
        <p:spPr>
          <a:xfrm>
            <a:off x="785813" y="1644650"/>
            <a:ext cx="3429000" cy="0"/>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B29361B-12CB-BE41-B89F-6BBFB3ACE98C}"/>
              </a:ext>
            </a:extLst>
          </p:cNvPr>
          <p:cNvCxnSpPr/>
          <p:nvPr/>
        </p:nvCxnSpPr>
        <p:spPr>
          <a:xfrm>
            <a:off x="4937125" y="1644650"/>
            <a:ext cx="3429000" cy="0"/>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5" y="90770"/>
            <a:ext cx="7770813" cy="1072403"/>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1828801"/>
            <a:ext cx="3611880" cy="276582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45526" y="1163171"/>
            <a:ext cx="3611880" cy="46056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5526" y="1828801"/>
            <a:ext cx="3611880" cy="2765822"/>
          </a:xfrm>
        </p:spPr>
        <p:txBody>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Date Placeholder 6">
            <a:extLst>
              <a:ext uri="{FF2B5EF4-FFF2-40B4-BE49-F238E27FC236}">
                <a16:creationId xmlns:a16="http://schemas.microsoft.com/office/drawing/2014/main" id="{378DE8BE-A2B4-004F-811E-4E94AF8D1194}"/>
              </a:ext>
            </a:extLst>
          </p:cNvPr>
          <p:cNvSpPr>
            <a:spLocks noGrp="1"/>
          </p:cNvSpPr>
          <p:nvPr>
            <p:ph type="dt" sz="half" idx="10"/>
          </p:nvPr>
        </p:nvSpPr>
        <p:spPr/>
        <p:txBody>
          <a:bodyPr/>
          <a:lstStyle>
            <a:lvl1pPr>
              <a:defRPr/>
            </a:lvl1pPr>
          </a:lstStyle>
          <a:p>
            <a:pPr>
              <a:defRPr/>
            </a:pPr>
            <a:endParaRPr lang="en-US"/>
          </a:p>
        </p:txBody>
      </p:sp>
      <p:sp>
        <p:nvSpPr>
          <p:cNvPr id="10" name="Footer Placeholder 7">
            <a:extLst>
              <a:ext uri="{FF2B5EF4-FFF2-40B4-BE49-F238E27FC236}">
                <a16:creationId xmlns:a16="http://schemas.microsoft.com/office/drawing/2014/main" id="{65C87EDE-8F4E-2F44-9957-874A62792C2C}"/>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8">
            <a:extLst>
              <a:ext uri="{FF2B5EF4-FFF2-40B4-BE49-F238E27FC236}">
                <a16:creationId xmlns:a16="http://schemas.microsoft.com/office/drawing/2014/main" id="{801780B6-F478-6144-A5A0-5FC95AD86C0B}"/>
              </a:ext>
            </a:extLst>
          </p:cNvPr>
          <p:cNvSpPr>
            <a:spLocks noGrp="1"/>
          </p:cNvSpPr>
          <p:nvPr>
            <p:ph type="sldNum" sz="quarter" idx="12"/>
          </p:nvPr>
        </p:nvSpPr>
        <p:spPr/>
        <p:txBody>
          <a:bodyPr/>
          <a:lstStyle>
            <a:lvl1pPr>
              <a:defRPr/>
            </a:lvl1pPr>
          </a:lstStyle>
          <a:p>
            <a:fld id="{61540CC8-97BF-FA40-9C69-A7A89B4DBAF8}" type="slidenum">
              <a:rPr lang="en-US" altLang="en-US"/>
              <a:pPr/>
              <a:t>‹#›</a:t>
            </a:fld>
            <a:endParaRPr lang="en-US" altLang="en-US"/>
          </a:p>
        </p:txBody>
      </p:sp>
    </p:spTree>
    <p:extLst>
      <p:ext uri="{BB962C8B-B14F-4D97-AF65-F5344CB8AC3E}">
        <p14:creationId xmlns:p14="http://schemas.microsoft.com/office/powerpoint/2010/main" val="3215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a:extLst>
              <a:ext uri="{FF2B5EF4-FFF2-40B4-BE49-F238E27FC236}">
                <a16:creationId xmlns:a16="http://schemas.microsoft.com/office/drawing/2014/main" id="{9C778DBF-9679-4E46-9064-CCE1B7DA2EA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36BD973B-2ED3-FD41-BCEA-DB46565227C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64C1529-C4B5-2140-ACDC-1F2A63DD48EC}"/>
              </a:ext>
            </a:extLst>
          </p:cNvPr>
          <p:cNvSpPr>
            <a:spLocks noGrp="1"/>
          </p:cNvSpPr>
          <p:nvPr>
            <p:ph type="sldNum" sz="quarter" idx="12"/>
          </p:nvPr>
        </p:nvSpPr>
        <p:spPr/>
        <p:txBody>
          <a:bodyPr/>
          <a:lstStyle>
            <a:lvl1pPr>
              <a:defRPr/>
            </a:lvl1pPr>
          </a:lstStyle>
          <a:p>
            <a:fld id="{AF9AA098-35A7-3845-B7A7-EB9BEA7B229B}" type="slidenum">
              <a:rPr lang="en-US" altLang="en-US"/>
              <a:pPr/>
              <a:t>‹#›</a:t>
            </a:fld>
            <a:endParaRPr lang="en-US" altLang="en-US"/>
          </a:p>
        </p:txBody>
      </p:sp>
    </p:spTree>
    <p:extLst>
      <p:ext uri="{BB962C8B-B14F-4D97-AF65-F5344CB8AC3E}">
        <p14:creationId xmlns:p14="http://schemas.microsoft.com/office/powerpoint/2010/main" val="810314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AEEB7D5-D802-3A4F-BC22-450879918F74}"/>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5610308-29D7-9442-8C94-FA8A723979C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39789B0-33D4-424B-A5F0-728B4B815D1B}"/>
              </a:ext>
            </a:extLst>
          </p:cNvPr>
          <p:cNvSpPr>
            <a:spLocks noGrp="1"/>
          </p:cNvSpPr>
          <p:nvPr>
            <p:ph type="sldNum" sz="quarter" idx="12"/>
          </p:nvPr>
        </p:nvSpPr>
        <p:spPr/>
        <p:txBody>
          <a:bodyPr/>
          <a:lstStyle>
            <a:lvl1pPr>
              <a:defRPr/>
            </a:lvl1pPr>
          </a:lstStyle>
          <a:p>
            <a:fld id="{1B0DAAD4-7D5F-8048-AF60-2CC4DB084CCD}" type="slidenum">
              <a:rPr lang="en-US" altLang="en-US"/>
              <a:pPr/>
              <a:t>‹#›</a:t>
            </a:fld>
            <a:endParaRPr lang="en-US" altLang="en-US"/>
          </a:p>
        </p:txBody>
      </p:sp>
    </p:spTree>
    <p:extLst>
      <p:ext uri="{BB962C8B-B14F-4D97-AF65-F5344CB8AC3E}">
        <p14:creationId xmlns:p14="http://schemas.microsoft.com/office/powerpoint/2010/main" val="445306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905" y="728662"/>
            <a:ext cx="3657600" cy="871538"/>
          </a:xfrm>
        </p:spPr>
        <p:txBody>
          <a:bodyPr anchor="b">
            <a:no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800600" y="342901"/>
            <a:ext cx="3657600" cy="425172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58905" y="1600201"/>
            <a:ext cx="3657600" cy="2686050"/>
          </a:xfrm>
        </p:spPr>
        <p:txBody>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BD6C494-C3F4-F345-BA70-49CBBC39F7B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8BA71BD-C7F9-AB48-A263-E648043D68F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63AC45-4A5D-EB4D-AA48-9934A1489F5F}"/>
              </a:ext>
            </a:extLst>
          </p:cNvPr>
          <p:cNvSpPr>
            <a:spLocks noGrp="1"/>
          </p:cNvSpPr>
          <p:nvPr>
            <p:ph type="sldNum" sz="quarter" idx="12"/>
          </p:nvPr>
        </p:nvSpPr>
        <p:spPr/>
        <p:txBody>
          <a:bodyPr/>
          <a:lstStyle>
            <a:lvl1pPr>
              <a:defRPr/>
            </a:lvl1pPr>
          </a:lstStyle>
          <a:p>
            <a:fld id="{9A55E565-7D00-194D-BF13-AA335331E1AC}" type="slidenum">
              <a:rPr lang="en-US" altLang="en-US"/>
              <a:pPr/>
              <a:t>‹#›</a:t>
            </a:fld>
            <a:endParaRPr lang="en-US" altLang="en-US"/>
          </a:p>
        </p:txBody>
      </p:sp>
    </p:spTree>
    <p:extLst>
      <p:ext uri="{BB962C8B-B14F-4D97-AF65-F5344CB8AC3E}">
        <p14:creationId xmlns:p14="http://schemas.microsoft.com/office/powerpoint/2010/main" val="372878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pic>
        <p:nvPicPr>
          <p:cNvPr id="1026" name="Picture 6" descr="GraphicDesign.jpg">
            <a:extLst>
              <a:ext uri="{FF2B5EF4-FFF2-40B4-BE49-F238E27FC236}">
                <a16:creationId xmlns:a16="http://schemas.microsoft.com/office/drawing/2014/main" id="{BBDB20E9-794A-0A40-8822-501921643F3B}"/>
              </a:ext>
            </a:extLst>
          </p:cNvPr>
          <p:cNvPicPr>
            <a:picLocks noChangeAspect="1"/>
          </p:cNvPicPr>
          <p:nvPr userDrawn="1"/>
        </p:nvPicPr>
        <p:blipFill>
          <a:blip r:embed="rId17">
            <a:extLst>
              <a:ext uri="{28A0092B-C50C-407E-A947-70E740481C1C}">
                <a14:useLocalDpi xmlns:a14="http://schemas.microsoft.com/office/drawing/2010/main" val="0"/>
              </a:ext>
            </a:extLst>
          </a:blip>
          <a:srcRect l="175" t="34703" r="-175" b="37411"/>
          <a:stretch>
            <a:fillRect/>
          </a:stretch>
        </p:blipFill>
        <p:spPr bwMode="auto">
          <a:xfrm>
            <a:off x="15875" y="4625975"/>
            <a:ext cx="91440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BB8600F4-1663-CC4E-BFB8-AA01E7449560}"/>
              </a:ext>
            </a:extLst>
          </p:cNvPr>
          <p:cNvSpPr>
            <a:spLocks noGrp="1"/>
          </p:cNvSpPr>
          <p:nvPr>
            <p:ph type="title"/>
          </p:nvPr>
        </p:nvSpPr>
        <p:spPr>
          <a:xfrm>
            <a:off x="685800" y="90488"/>
            <a:ext cx="7770813" cy="1073150"/>
          </a:xfrm>
          <a:prstGeom prst="rect">
            <a:avLst/>
          </a:prstGeom>
        </p:spPr>
        <p:txBody>
          <a:bodyPr vert="horz" lIns="91440" tIns="45720" rIns="91440" bIns="45720" rtlCol="0" anchor="ctr" anchorCtr="0">
            <a:normAutofit/>
          </a:bodyPr>
          <a:lstStyle/>
          <a:p>
            <a:r>
              <a:rPr lang="en-US"/>
              <a:t>Click to edit Master title style</a:t>
            </a:r>
            <a:endParaRPr dirty="0"/>
          </a:p>
        </p:txBody>
      </p:sp>
      <p:sp>
        <p:nvSpPr>
          <p:cNvPr id="3" name="Text Placeholder 2">
            <a:extLst>
              <a:ext uri="{FF2B5EF4-FFF2-40B4-BE49-F238E27FC236}">
                <a16:creationId xmlns:a16="http://schemas.microsoft.com/office/drawing/2014/main" id="{37FF911B-3C45-6549-828C-35FDF3DC0B4B}"/>
              </a:ext>
            </a:extLst>
          </p:cNvPr>
          <p:cNvSpPr>
            <a:spLocks noGrp="1"/>
          </p:cNvSpPr>
          <p:nvPr>
            <p:ph type="body" idx="1"/>
          </p:nvPr>
        </p:nvSpPr>
        <p:spPr>
          <a:xfrm>
            <a:off x="685800" y="1314450"/>
            <a:ext cx="7770813" cy="32797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a:extLst>
              <a:ext uri="{FF2B5EF4-FFF2-40B4-BE49-F238E27FC236}">
                <a16:creationId xmlns:a16="http://schemas.microsoft.com/office/drawing/2014/main" id="{7D885B4A-43D1-434D-8943-2366B11F4E1C}"/>
              </a:ext>
            </a:extLst>
          </p:cNvPr>
          <p:cNvSpPr>
            <a:spLocks noGrp="1"/>
          </p:cNvSpPr>
          <p:nvPr>
            <p:ph type="dt" sz="half" idx="2"/>
          </p:nvPr>
        </p:nvSpPr>
        <p:spPr>
          <a:xfrm>
            <a:off x="6619875" y="4767263"/>
            <a:ext cx="2133600" cy="274637"/>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latin typeface="Times New Roman"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E49F785F-C891-AE4C-8F79-CB64159D02F7}"/>
              </a:ext>
            </a:extLst>
          </p:cNvPr>
          <p:cNvSpPr>
            <a:spLocks noGrp="1"/>
          </p:cNvSpPr>
          <p:nvPr>
            <p:ph type="ftr" sz="quarter" idx="3"/>
          </p:nvPr>
        </p:nvSpPr>
        <p:spPr>
          <a:xfrm>
            <a:off x="354013" y="4767263"/>
            <a:ext cx="2895600" cy="274637"/>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latin typeface="Times New Roman" charset="0"/>
                <a:ea typeface="ＭＳ Ｐゴシック" charset="0"/>
                <a:cs typeface="ＭＳ Ｐゴシック" charset="0"/>
              </a:defRPr>
            </a:lvl1pPr>
          </a:lstStyle>
          <a:p>
            <a:pPr>
              <a:defRPr/>
            </a:pPr>
            <a:endParaRPr lang="en-US"/>
          </a:p>
        </p:txBody>
      </p:sp>
      <p:sp>
        <p:nvSpPr>
          <p:cNvPr id="6" name="Slide Number Placeholder 5">
            <a:extLst>
              <a:ext uri="{FF2B5EF4-FFF2-40B4-BE49-F238E27FC236}">
                <a16:creationId xmlns:a16="http://schemas.microsoft.com/office/drawing/2014/main" id="{0F159331-DACC-7C44-BB4A-8E3E709068E2}"/>
              </a:ext>
            </a:extLst>
          </p:cNvPr>
          <p:cNvSpPr>
            <a:spLocks noGrp="1"/>
          </p:cNvSpPr>
          <p:nvPr>
            <p:ph type="sldNum" sz="quarter" idx="4"/>
          </p:nvPr>
        </p:nvSpPr>
        <p:spPr>
          <a:xfrm>
            <a:off x="4229100" y="4767263"/>
            <a:ext cx="685800" cy="274637"/>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FFFFFF"/>
                </a:solidFill>
                <a:effectLst>
                  <a:outerShdw blurRad="38100" dist="38100" dir="2700000" algn="tl">
                    <a:srgbClr val="212121"/>
                  </a:outerShdw>
                </a:effectLst>
              </a:defRPr>
            </a:lvl1pPr>
          </a:lstStyle>
          <a:p>
            <a:fld id="{04C02EDD-BF98-F146-B8E1-29CD3F4A2CEA}" type="slidenum">
              <a:rPr lang="en-US" altLang="en-US"/>
              <a:pPr/>
              <a:t>‹#›</a:t>
            </a:fld>
            <a:endParaRPr lang="en-US" altLang="en-US"/>
          </a:p>
        </p:txBody>
      </p:sp>
      <p:cxnSp>
        <p:nvCxnSpPr>
          <p:cNvPr id="9" name="Straight Connector 8">
            <a:extLst>
              <a:ext uri="{FF2B5EF4-FFF2-40B4-BE49-F238E27FC236}">
                <a16:creationId xmlns:a16="http://schemas.microsoft.com/office/drawing/2014/main" id="{BA3A8AD2-0F8F-7147-AB85-3B65079827F1}"/>
              </a:ext>
            </a:extLst>
          </p:cNvPr>
          <p:cNvCxnSpPr/>
          <p:nvPr/>
        </p:nvCxnSpPr>
        <p:spPr>
          <a:xfrm flipV="1">
            <a:off x="0" y="4624388"/>
            <a:ext cx="9144000" cy="7937"/>
          </a:xfrm>
          <a:prstGeom prst="line">
            <a:avLst/>
          </a:prstGeom>
          <a:ln>
            <a:solidFill>
              <a:srgbClr val="FFCB0A"/>
            </a:solidFill>
          </a:ln>
        </p:spPr>
        <p:style>
          <a:lnRef idx="2">
            <a:schemeClr val="accent1"/>
          </a:lnRef>
          <a:fillRef idx="0">
            <a:schemeClr val="accent1"/>
          </a:fillRef>
          <a:effectRef idx="1">
            <a:schemeClr val="accent1"/>
          </a:effectRef>
          <a:fontRef idx="minor">
            <a:schemeClr val="tx1"/>
          </a:fontRef>
        </p:style>
      </p:cxnSp>
      <p:pic>
        <p:nvPicPr>
          <p:cNvPr id="1033" name="Picture 9" descr="Eagle_Pantone.eps">
            <a:extLst>
              <a:ext uri="{FF2B5EF4-FFF2-40B4-BE49-F238E27FC236}">
                <a16:creationId xmlns:a16="http://schemas.microsoft.com/office/drawing/2014/main" id="{56A21087-D4E4-D149-AEBF-30C9275F2DE9}"/>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8218488" y="4689475"/>
            <a:ext cx="5889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338" r:id="rId1"/>
    <p:sldLayoutId id="2147484339" r:id="rId2"/>
    <p:sldLayoutId id="2147484340" r:id="rId3"/>
    <p:sldLayoutId id="2147484341" r:id="rId4"/>
    <p:sldLayoutId id="2147484342" r:id="rId5"/>
    <p:sldLayoutId id="2147484351" r:id="rId6"/>
    <p:sldLayoutId id="2147484343" r:id="rId7"/>
    <p:sldLayoutId id="2147484344" r:id="rId8"/>
    <p:sldLayoutId id="2147484345" r:id="rId9"/>
    <p:sldLayoutId id="2147484346" r:id="rId10"/>
    <p:sldLayoutId id="2147484347" r:id="rId11"/>
    <p:sldLayoutId id="2147484348" r:id="rId12"/>
    <p:sldLayoutId id="2147484349" r:id="rId13"/>
    <p:sldLayoutId id="2147484350" r:id="rId14"/>
  </p:sldLayoutIdLst>
  <p:txStyles>
    <p:titleStyle>
      <a:lvl1pPr algn="l" rtl="0" eaLnBrk="0" fontAlgn="base" hangingPunct="0">
        <a:spcBef>
          <a:spcPct val="0"/>
        </a:spcBef>
        <a:spcAft>
          <a:spcPct val="0"/>
        </a:spcAft>
        <a:defRPr sz="4000" kern="1200">
          <a:solidFill>
            <a:srgbClr val="FFCC66"/>
          </a:solidFill>
          <a:effectLst>
            <a:outerShdw blurRad="50800" dist="50800" dir="5400000" sx="101000" sy="101000" algn="t" rotWithShape="0">
              <a:prstClr val="black">
                <a:alpha val="40000"/>
              </a:prstClr>
            </a:outerShdw>
          </a:effectLst>
          <a:latin typeface="Diavlo Medium Regular"/>
          <a:ea typeface="MS PGothic" pitchFamily="34" charset="-128"/>
          <a:cs typeface="Diavlo Medium Regular"/>
        </a:defRPr>
      </a:lvl1pPr>
      <a:lvl2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2pPr>
      <a:lvl3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3pPr>
      <a:lvl4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4pPr>
      <a:lvl5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5pPr>
      <a:lvl6pPr marL="457200" algn="l" rtl="0" fontAlgn="base">
        <a:spcBef>
          <a:spcPct val="0"/>
        </a:spcBef>
        <a:spcAft>
          <a:spcPct val="0"/>
        </a:spcAft>
        <a:defRPr sz="4000">
          <a:solidFill>
            <a:srgbClr val="FFCC66"/>
          </a:solidFill>
          <a:latin typeface="Diavlo Medium Regular" charset="0"/>
          <a:ea typeface="ＭＳ Ｐゴシック" charset="0"/>
        </a:defRPr>
      </a:lvl6pPr>
      <a:lvl7pPr marL="914400" algn="l" rtl="0" fontAlgn="base">
        <a:spcBef>
          <a:spcPct val="0"/>
        </a:spcBef>
        <a:spcAft>
          <a:spcPct val="0"/>
        </a:spcAft>
        <a:defRPr sz="4000">
          <a:solidFill>
            <a:srgbClr val="FFCC66"/>
          </a:solidFill>
          <a:latin typeface="Diavlo Medium Regular" charset="0"/>
          <a:ea typeface="ＭＳ Ｐゴシック" charset="0"/>
        </a:defRPr>
      </a:lvl7pPr>
      <a:lvl8pPr marL="1371600" algn="l" rtl="0" fontAlgn="base">
        <a:spcBef>
          <a:spcPct val="0"/>
        </a:spcBef>
        <a:spcAft>
          <a:spcPct val="0"/>
        </a:spcAft>
        <a:defRPr sz="4000">
          <a:solidFill>
            <a:srgbClr val="FFCC66"/>
          </a:solidFill>
          <a:latin typeface="Diavlo Medium Regular" charset="0"/>
          <a:ea typeface="ＭＳ Ｐゴシック" charset="0"/>
        </a:defRPr>
      </a:lvl8pPr>
      <a:lvl9pPr marL="1828800" algn="l" rtl="0" fontAlgn="base">
        <a:spcBef>
          <a:spcPct val="0"/>
        </a:spcBef>
        <a:spcAft>
          <a:spcPct val="0"/>
        </a:spcAft>
        <a:defRPr sz="4000">
          <a:solidFill>
            <a:srgbClr val="FFCC66"/>
          </a:solidFill>
          <a:latin typeface="Diavlo Medium Regular" charset="0"/>
          <a:ea typeface="ＭＳ Ｐゴシック" charset="0"/>
        </a:defRPr>
      </a:lvl9pPr>
    </p:titleStyle>
    <p:bodyStyle>
      <a:lvl1pPr marL="342900" indent="-342900" algn="l" rtl="0" eaLnBrk="0" fontAlgn="base" hangingPunct="0">
        <a:spcBef>
          <a:spcPts val="2000"/>
        </a:spcBef>
        <a:spcAft>
          <a:spcPct val="0"/>
        </a:spcAft>
        <a:buBlip>
          <a:blip r:embed="rId19"/>
        </a:buBlip>
        <a:defRPr sz="2200"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1pPr>
      <a:lvl2pPr marL="685800" indent="-336550" algn="l" rtl="0" eaLnBrk="0" fontAlgn="base" hangingPunct="0">
        <a:spcBef>
          <a:spcPts val="600"/>
        </a:spcBef>
        <a:spcAft>
          <a:spcPct val="0"/>
        </a:spcAft>
        <a:buBlip>
          <a:blip r:embed="rId19"/>
        </a:buBlip>
        <a:defRPr sz="2000"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2pPr>
      <a:lvl3pPr marL="1035050" indent="-349250" algn="l" rtl="0" eaLnBrk="0" fontAlgn="base" hangingPunct="0">
        <a:spcBef>
          <a:spcPts val="600"/>
        </a:spcBef>
        <a:spcAft>
          <a:spcPct val="0"/>
        </a:spcAft>
        <a:buBlip>
          <a:blip r:embed="rId19"/>
        </a:buBlip>
        <a:defRPr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3pPr>
      <a:lvl4pPr marL="1371600" indent="-336550" algn="l" rtl="0" eaLnBrk="0" fontAlgn="base" hangingPunct="0">
        <a:spcBef>
          <a:spcPts val="600"/>
        </a:spcBef>
        <a:spcAft>
          <a:spcPct val="0"/>
        </a:spcAft>
        <a:buBlip>
          <a:blip r:embed="rId19"/>
        </a:buBlip>
        <a:defRPr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4pPr>
      <a:lvl5pPr marL="1720850" indent="-349250" algn="l" rtl="0" eaLnBrk="0" fontAlgn="base" hangingPunct="0">
        <a:spcBef>
          <a:spcPts val="600"/>
        </a:spcBef>
        <a:spcAft>
          <a:spcPct val="0"/>
        </a:spcAft>
        <a:buBlip>
          <a:blip r:embed="rId19"/>
        </a:buBlip>
        <a:defRPr kern="1200">
          <a:solidFill>
            <a:schemeClr val="tx1"/>
          </a:solidFill>
          <a:effectLst>
            <a:outerShdw blurRad="50800" dist="50800" dir="5400000" sx="101000" sy="101000" algn="t" rotWithShape="0">
              <a:prstClr val="black">
                <a:alpha val="40000"/>
              </a:prstClr>
            </a:outerShdw>
          </a:effectLst>
          <a:latin typeface="Calibri"/>
          <a:ea typeface="MS PGothic" pitchFamily="34" charset="-128"/>
          <a:cs typeface="Calibri"/>
        </a:defRPr>
      </a:lvl5pPr>
      <a:lvl6pPr marL="2055813" indent="-336550" algn="l" defTabSz="914400" rtl="0" eaLnBrk="1" latinLnBrk="0" hangingPunct="1">
        <a:spcBef>
          <a:spcPct val="20000"/>
        </a:spcBef>
        <a:buFontTx/>
        <a:buBlip>
          <a:blip r:embed="rId19"/>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9"/>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9"/>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9"/>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visscom.wordpress.com/2013/04/16/principle-of-repetition-pattern/" TargetMode="External"/><Relationship Id="rId2" Type="http://schemas.openxmlformats.org/officeDocument/2006/relationships/hyperlink" Target="https://www.johnlovett.com/harmony"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CBF0E1B-A90B-6D44-A8CA-7E6BC518C158}"/>
              </a:ext>
            </a:extLst>
          </p:cNvPr>
          <p:cNvSpPr>
            <a:spLocks noGrp="1" noChangeArrowheads="1"/>
          </p:cNvSpPr>
          <p:nvPr>
            <p:ph type="ctrTitle"/>
          </p:nvPr>
        </p:nvSpPr>
        <p:spPr>
          <a:xfrm>
            <a:off x="838200" y="1773238"/>
            <a:ext cx="7772400" cy="722312"/>
          </a:xfrm>
        </p:spPr>
        <p:txBody>
          <a:bodyPr wrap="square" numCol="1" compatLnSpc="1">
            <a:prstTxWarp prst="textNoShape">
              <a:avLst/>
            </a:prstTxWarp>
          </a:bodyPr>
          <a:lstStyle/>
          <a:p>
            <a:pPr>
              <a:defRPr/>
            </a:pPr>
            <a:r>
              <a:rPr lang="en-US" altLang="en-US" sz="4000">
                <a:solidFill>
                  <a:srgbClr val="F6C16A"/>
                </a:solidFill>
                <a:effectLst>
                  <a:outerShdw blurRad="38100" dist="38100" dir="2700000" algn="tl">
                    <a:srgbClr val="FFFFFF"/>
                  </a:outerShdw>
                </a:effectLst>
                <a:latin typeface="Exo Medium" panose="02000503000000000000" pitchFamily="2" charset="77"/>
                <a:ea typeface="MS PGothic" panose="020B0600070205080204" pitchFamily="34" charset="-128"/>
              </a:rPr>
              <a:t>The Principles of Design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3">
            <a:extLst>
              <a:ext uri="{FF2B5EF4-FFF2-40B4-BE49-F238E27FC236}">
                <a16:creationId xmlns:a16="http://schemas.microsoft.com/office/drawing/2014/main" id="{BCC27FD5-FB77-0840-A3F2-C3D16C12024B}"/>
              </a:ext>
            </a:extLst>
          </p:cNvPr>
          <p:cNvSpPr txBox="1">
            <a:spLocks noChangeArrowheads="1"/>
          </p:cNvSpPr>
          <p:nvPr/>
        </p:nvSpPr>
        <p:spPr bwMode="auto">
          <a:xfrm>
            <a:off x="5867400" y="361950"/>
            <a:ext cx="2819400" cy="3785652"/>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altLang="en-US" dirty="0">
                <a:solidFill>
                  <a:srgbClr val="F6C16A"/>
                </a:solidFill>
                <a:effectLst>
                  <a:outerShdw blurRad="50800" dist="38100" dir="2700000" algn="tl" rotWithShape="0">
                    <a:prstClr val="black">
                      <a:alpha val="40000"/>
                    </a:prstClr>
                  </a:outerShdw>
                </a:effectLst>
                <a:latin typeface="Calibri" panose="020F0502020204030204" pitchFamily="34" charset="0"/>
              </a:rPr>
              <a:t>Unity / Harmony</a:t>
            </a:r>
            <a:r>
              <a:rPr lang="en-US" altLang="en-US" dirty="0">
                <a:effectLst>
                  <a:outerShdw blurRad="50800" dist="38100" dir="2700000" algn="tl" rotWithShape="0">
                    <a:prstClr val="black">
                      <a:alpha val="40000"/>
                    </a:prstClr>
                  </a:outerShdw>
                </a:effectLst>
                <a:latin typeface="Calibri" panose="020F0502020204030204" pitchFamily="34" charset="0"/>
              </a:rPr>
              <a:t> </a:t>
            </a:r>
          </a:p>
          <a:p>
            <a:pPr>
              <a:defRPr/>
            </a:pPr>
            <a:r>
              <a:rPr lang="en-US" altLang="en-US" dirty="0">
                <a:effectLst>
                  <a:outerShdw blurRad="38100" dist="38100" dir="2700000" algn="tl">
                    <a:srgbClr val="212121"/>
                  </a:outerShdw>
                </a:effectLst>
                <a:latin typeface="Calibri" panose="020F0502020204030204" pitchFamily="34" charset="0"/>
              </a:rPr>
              <a:t>in Graphic Design</a:t>
            </a:r>
          </a:p>
          <a:p>
            <a:pPr>
              <a:defRPr/>
            </a:pPr>
            <a:endParaRPr lang="en-US" altLang="en-US" dirty="0">
              <a:effectLst>
                <a:outerShdw blurRad="38100" dist="38100" dir="2700000" algn="tl">
                  <a:srgbClr val="212121"/>
                </a:outerShdw>
              </a:effectLst>
              <a:latin typeface="Calibri" panose="020F0502020204030204" pitchFamily="34" charset="0"/>
            </a:endParaRPr>
          </a:p>
          <a:p>
            <a:pPr>
              <a:defRPr/>
            </a:pPr>
            <a:r>
              <a:rPr lang="en-US" altLang="en-US" sz="2000" dirty="0">
                <a:effectLst>
                  <a:outerShdw blurRad="38100" dist="38100" dir="2700000" algn="tl">
                    <a:srgbClr val="212121"/>
                  </a:outerShdw>
                </a:effectLst>
                <a:latin typeface="Calibri" panose="020F0502020204030204" pitchFamily="34" charset="0"/>
              </a:rPr>
              <a:t>This is a stationary package which is branding the company. The design across pieces is unified through color, pattern and use of line. </a:t>
            </a:r>
          </a:p>
          <a:p>
            <a:pPr>
              <a:defRPr/>
            </a:pPr>
            <a:endParaRPr lang="en-US" altLang="en-US" dirty="0">
              <a:effectLst>
                <a:outerShdw blurRad="38100" dist="38100" dir="2700000" algn="tl">
                  <a:srgbClr val="212121"/>
                </a:outerShdw>
              </a:effectLst>
              <a:latin typeface="Calibri" panose="020F0502020204030204" pitchFamily="34" charset="0"/>
            </a:endParaRPr>
          </a:p>
          <a:p>
            <a:pPr>
              <a:defRPr/>
            </a:pPr>
            <a:endParaRPr lang="en-US" altLang="en-US" dirty="0">
              <a:effectLst>
                <a:outerShdw blurRad="38100" dist="38100" dir="2700000" algn="tl">
                  <a:srgbClr val="212121"/>
                </a:outerShdw>
              </a:effectLst>
              <a:latin typeface="Calibri" panose="020F0502020204030204" pitchFamily="34" charset="0"/>
            </a:endParaRPr>
          </a:p>
        </p:txBody>
      </p:sp>
      <p:pic>
        <p:nvPicPr>
          <p:cNvPr id="3" name="Picture 2">
            <a:extLst>
              <a:ext uri="{FF2B5EF4-FFF2-40B4-BE49-F238E27FC236}">
                <a16:creationId xmlns:a16="http://schemas.microsoft.com/office/drawing/2014/main" id="{33B521C8-C67A-424A-BF41-550572235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133350"/>
            <a:ext cx="5167058" cy="4178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3">
            <a:extLst>
              <a:ext uri="{FF2B5EF4-FFF2-40B4-BE49-F238E27FC236}">
                <a16:creationId xmlns:a16="http://schemas.microsoft.com/office/drawing/2014/main" id="{BCC27FD5-FB77-0840-A3F2-C3D16C12024B}"/>
              </a:ext>
            </a:extLst>
          </p:cNvPr>
          <p:cNvSpPr txBox="1">
            <a:spLocks noChangeArrowheads="1"/>
          </p:cNvSpPr>
          <p:nvPr/>
        </p:nvSpPr>
        <p:spPr bwMode="auto">
          <a:xfrm>
            <a:off x="685800" y="361950"/>
            <a:ext cx="5257800" cy="3785652"/>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dirty="0">
                <a:latin typeface="Calibri" panose="020F0502020204030204" pitchFamily="34" charset="0"/>
                <a:cs typeface="Calibri" panose="020F0502020204030204" pitchFamily="34" charset="0"/>
              </a:rPr>
              <a:t>Color isn't always going to be the method that you use to establish unity.</a:t>
            </a:r>
          </a:p>
          <a:p>
            <a:pPr>
              <a:defRPr/>
            </a:pP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 You want to bring all the other principles of design together to create a design that makes sense to the viewer. </a:t>
            </a:r>
          </a:p>
          <a:p>
            <a:pPr>
              <a:defRPr/>
            </a:pPr>
            <a:endParaRPr lang="en-US" dirty="0">
              <a:latin typeface="Calibri" panose="020F0502020204030204" pitchFamily="34" charset="0"/>
              <a:cs typeface="Calibri" panose="020F0502020204030204" pitchFamily="34" charset="0"/>
            </a:endParaRPr>
          </a:p>
          <a:p>
            <a:pPr>
              <a:defRPr/>
            </a:pPr>
            <a:r>
              <a:rPr lang="en-US" dirty="0">
                <a:latin typeface="Calibri" panose="020F0502020204030204" pitchFamily="34" charset="0"/>
                <a:cs typeface="Calibri" panose="020F0502020204030204" pitchFamily="34" charset="0"/>
              </a:rPr>
              <a:t>There's many ways this can be achieved. Similar shapes are a great way to establish unity in a design. </a:t>
            </a:r>
            <a:endParaRPr lang="en-US" altLang="en-US" dirty="0">
              <a:effectLst>
                <a:outerShdw blurRad="38100" dist="38100" dir="2700000" algn="tl">
                  <a:srgbClr val="212121"/>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869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Box 3">
            <a:extLst>
              <a:ext uri="{FF2B5EF4-FFF2-40B4-BE49-F238E27FC236}">
                <a16:creationId xmlns:a16="http://schemas.microsoft.com/office/drawing/2014/main" id="{BCC27FD5-FB77-0840-A3F2-C3D16C12024B}"/>
              </a:ext>
            </a:extLst>
          </p:cNvPr>
          <p:cNvSpPr txBox="1">
            <a:spLocks noChangeArrowheads="1"/>
          </p:cNvSpPr>
          <p:nvPr/>
        </p:nvSpPr>
        <p:spPr bwMode="auto">
          <a:xfrm>
            <a:off x="4419600" y="438150"/>
            <a:ext cx="4495800" cy="3416320"/>
          </a:xfrm>
          <a:prstGeom prst="rect">
            <a:avLst/>
          </a:prstGeom>
          <a:noFill/>
          <a:ln>
            <a:noFill/>
          </a:ln>
        </p:spPr>
        <p:txBody>
          <a:bodyPr wrap="square">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r>
              <a:rPr lang="en-US" dirty="0">
                <a:latin typeface="Calibri" panose="020F0502020204030204" pitchFamily="34" charset="0"/>
                <a:cs typeface="Calibri" panose="020F0502020204030204" pitchFamily="34" charset="0"/>
              </a:rPr>
              <a:t>If you look at the image to the left, what shape do you see repeated throughout the layout? </a:t>
            </a:r>
          </a:p>
          <a:p>
            <a:pPr>
              <a:defRPr/>
            </a:pPr>
            <a:r>
              <a:rPr lang="en-US" dirty="0">
                <a:latin typeface="Calibri" panose="020F0502020204030204" pitchFamily="34" charset="0"/>
                <a:cs typeface="Calibri" panose="020F0502020204030204" pitchFamily="34" charset="0"/>
              </a:rPr>
              <a:t>The image is made up of individual squares and there are small square boxes on the right of the text. The repeated shape is what brings this layout together and makes it unified.</a:t>
            </a:r>
            <a:endParaRPr lang="en-US" altLang="en-US" dirty="0">
              <a:effectLst>
                <a:outerShdw blurRad="38100" dist="38100" dir="2700000" algn="tl">
                  <a:srgbClr val="212121"/>
                </a:outerShdw>
              </a:effectLst>
              <a:latin typeface="Calibri" panose="020F0502020204030204" pitchFamily="34" charset="0"/>
              <a:cs typeface="Calibri" panose="020F050202020403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A7A5FE1D-9178-E24C-B568-70890F2581AA}"/>
              </a:ext>
            </a:extLst>
          </p:cNvPr>
          <p:cNvPicPr>
            <a:picLocks noChangeAspect="1"/>
          </p:cNvPicPr>
          <p:nvPr/>
        </p:nvPicPr>
        <p:blipFill rotWithShape="1">
          <a:blip r:embed="rId2">
            <a:extLst>
              <a:ext uri="{28A0092B-C50C-407E-A947-70E740481C1C}">
                <a14:useLocalDpi xmlns:a14="http://schemas.microsoft.com/office/drawing/2010/main" val="0"/>
              </a:ext>
            </a:extLst>
          </a:blip>
          <a:srcRect l="5833" t="9630" r="50833" b="8889"/>
          <a:stretch/>
        </p:blipFill>
        <p:spPr>
          <a:xfrm>
            <a:off x="304800" y="209550"/>
            <a:ext cx="3962400" cy="4191000"/>
          </a:xfrm>
          <a:prstGeom prst="rect">
            <a:avLst/>
          </a:prstGeom>
        </p:spPr>
      </p:pic>
    </p:spTree>
    <p:extLst>
      <p:ext uri="{BB962C8B-B14F-4D97-AF65-F5344CB8AC3E}">
        <p14:creationId xmlns:p14="http://schemas.microsoft.com/office/powerpoint/2010/main" val="2651218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F2D38F5-4ED8-D047-BDA9-7D0BC9D68DDC}"/>
              </a:ext>
            </a:extLst>
          </p:cNvPr>
          <p:cNvSpPr>
            <a:spLocks noGrp="1" noChangeArrowheads="1"/>
          </p:cNvSpPr>
          <p:nvPr>
            <p:ph type="title"/>
          </p:nvPr>
        </p:nvSpPr>
        <p:spPr>
          <a:xfrm>
            <a:off x="838200" y="133350"/>
            <a:ext cx="8229600" cy="857250"/>
          </a:xfrm>
        </p:spPr>
        <p:txBody>
          <a:bodyPr wrap="square" numCol="1" compatLnSpc="1">
            <a:prstTxWarp prst="textNoShape">
              <a:avLst/>
            </a:prstTxWarp>
          </a:bodyPr>
          <a:lstStyle/>
          <a:p>
            <a:pPr eaLnBrk="1" hangingPunct="1">
              <a:defRPr/>
            </a:pPr>
            <a:r>
              <a:rPr lang="en-US" altLang="en-US" sz="3200" b="1" dirty="0">
                <a:solidFill>
                  <a:srgbClr val="F6C16A"/>
                </a:solidFill>
                <a:effectLst>
                  <a:outerShdw blurRad="50800" dist="38100" dir="2700000" algn="tl" rotWithShape="0">
                    <a:prstClr val="black">
                      <a:alpha val="40000"/>
                    </a:prstClr>
                  </a:outerShdw>
                </a:effectLst>
                <a:latin typeface="Calibri" panose="020F0502020204030204" pitchFamily="34" charset="0"/>
              </a:rPr>
              <a:t>THE PRINCIPLES OF DESIGN IN REVIEW</a:t>
            </a:r>
          </a:p>
        </p:txBody>
      </p:sp>
      <p:sp>
        <p:nvSpPr>
          <p:cNvPr id="1027" name="Rectangle 3">
            <a:extLst>
              <a:ext uri="{FF2B5EF4-FFF2-40B4-BE49-F238E27FC236}">
                <a16:creationId xmlns:a16="http://schemas.microsoft.com/office/drawing/2014/main" id="{5406953C-6402-8844-96FE-D5545BC3EEE3}"/>
              </a:ext>
            </a:extLst>
          </p:cNvPr>
          <p:cNvSpPr>
            <a:spLocks noChangeArrowheads="1"/>
          </p:cNvSpPr>
          <p:nvPr/>
        </p:nvSpPr>
        <p:spPr bwMode="auto">
          <a:xfrm>
            <a:off x="914400" y="895350"/>
            <a:ext cx="7239000" cy="708025"/>
          </a:xfrm>
          <a:prstGeom prst="rect">
            <a:avLst/>
          </a:prstGeom>
          <a:noFill/>
          <a:ln w="9525">
            <a:noFill/>
            <a:miter lim="800000"/>
            <a:headEnd/>
            <a:tailEnd/>
          </a:ln>
          <a:effec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buClr>
                <a:schemeClr val="accent1"/>
              </a:buClr>
              <a:buSzPct val="80000"/>
              <a:buFont typeface="Wingdings" pitchFamily="2" charset="2"/>
              <a:buNone/>
              <a:defRPr/>
            </a:pPr>
            <a:r>
              <a:rPr lang="en-US" altLang="en-US" sz="2000">
                <a:effectLst>
                  <a:outerShdw blurRad="38100" dist="38100" dir="2700000" algn="tl">
                    <a:srgbClr val="212121"/>
                  </a:outerShdw>
                </a:effectLst>
                <a:latin typeface="Calibri" panose="020F0502020204030204" pitchFamily="34" charset="0"/>
              </a:rPr>
              <a:t>The Principles of Design are the ways that artists </a:t>
            </a:r>
            <a:r>
              <a:rPr lang="en-US" altLang="en-US" sz="2000" b="1" i="1">
                <a:effectLst>
                  <a:outerShdw blurRad="38100" dist="38100" dir="2700000" algn="tl">
                    <a:srgbClr val="212121"/>
                  </a:outerShdw>
                </a:effectLst>
                <a:latin typeface="Calibri" panose="020F0502020204030204" pitchFamily="34" charset="0"/>
              </a:rPr>
              <a:t>use</a:t>
            </a:r>
            <a:r>
              <a:rPr lang="en-US" altLang="en-US" sz="2000">
                <a:effectLst>
                  <a:outerShdw blurRad="38100" dist="38100" dir="2700000" algn="tl">
                    <a:srgbClr val="212121"/>
                  </a:outerShdw>
                </a:effectLst>
                <a:latin typeface="Calibri" panose="020F0502020204030204" pitchFamily="34" charset="0"/>
              </a:rPr>
              <a:t> the Elements of Art to create good Compositions (artwork) </a:t>
            </a:r>
          </a:p>
        </p:txBody>
      </p:sp>
      <p:sp>
        <p:nvSpPr>
          <p:cNvPr id="5" name="Rectangle 1027">
            <a:extLst>
              <a:ext uri="{FF2B5EF4-FFF2-40B4-BE49-F238E27FC236}">
                <a16:creationId xmlns:a16="http://schemas.microsoft.com/office/drawing/2014/main" id="{088B3539-0F53-5C4E-BA79-E46D045A9191}"/>
              </a:ext>
            </a:extLst>
          </p:cNvPr>
          <p:cNvSpPr txBox="1">
            <a:spLocks noChangeArrowheads="1"/>
          </p:cNvSpPr>
          <p:nvPr/>
        </p:nvSpPr>
        <p:spPr>
          <a:xfrm>
            <a:off x="914400" y="1885950"/>
            <a:ext cx="3962400" cy="2514600"/>
          </a:xfrm>
          <a:prstGeom prst="rect">
            <a:avLst/>
          </a:prstGeom>
        </p:spPr>
        <p:txBody>
          <a:bodyPr/>
          <a:lstStyle>
            <a:lvl1pPr marL="514350" indent="-514350">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lnSpc>
                <a:spcPct val="70000"/>
              </a:lnSpc>
              <a:spcBef>
                <a:spcPts val="2000"/>
              </a:spcBef>
              <a:buFont typeface="Wingdings" pitchFamily="2" charset="2"/>
              <a:buAutoNum type="arabicPeriod"/>
              <a:defRPr/>
            </a:pPr>
            <a:r>
              <a:rPr lang="en-US" altLang="en-US" sz="2800">
                <a:effectLst>
                  <a:outerShdw blurRad="38100" dist="38100" dir="2700000" algn="tl">
                    <a:srgbClr val="212121"/>
                  </a:outerShdw>
                </a:effectLst>
                <a:latin typeface="Calibri" panose="020F0502020204030204" pitchFamily="34" charset="0"/>
              </a:rPr>
              <a:t>Balance</a:t>
            </a:r>
          </a:p>
          <a:p>
            <a:pPr eaLnBrk="1" hangingPunct="1">
              <a:lnSpc>
                <a:spcPct val="70000"/>
              </a:lnSpc>
              <a:spcBef>
                <a:spcPts val="2000"/>
              </a:spcBef>
              <a:buFont typeface="Wingdings" pitchFamily="2" charset="2"/>
              <a:buAutoNum type="arabicPeriod"/>
              <a:defRPr/>
            </a:pPr>
            <a:r>
              <a:rPr lang="en-US" altLang="en-US" sz="2800">
                <a:effectLst>
                  <a:outerShdw blurRad="38100" dist="38100" dir="2700000" algn="tl">
                    <a:srgbClr val="212121"/>
                  </a:outerShdw>
                </a:effectLst>
                <a:latin typeface="Calibri" panose="020F0502020204030204" pitchFamily="34" charset="0"/>
              </a:rPr>
              <a:t>Contrast</a:t>
            </a:r>
          </a:p>
          <a:p>
            <a:pPr eaLnBrk="1" hangingPunct="1">
              <a:lnSpc>
                <a:spcPct val="70000"/>
              </a:lnSpc>
              <a:spcBef>
                <a:spcPts val="2000"/>
              </a:spcBef>
              <a:buFont typeface="Wingdings" pitchFamily="2" charset="2"/>
              <a:buAutoNum type="arabicPeriod"/>
              <a:defRPr/>
            </a:pPr>
            <a:r>
              <a:rPr lang="en-US" altLang="en-US" sz="2800">
                <a:effectLst>
                  <a:outerShdw blurRad="38100" dist="38100" dir="2700000" algn="tl">
                    <a:srgbClr val="212121"/>
                  </a:outerShdw>
                </a:effectLst>
                <a:latin typeface="Calibri" panose="020F0502020204030204" pitchFamily="34" charset="0"/>
              </a:rPr>
              <a:t>Emphasis/Focal Point</a:t>
            </a:r>
          </a:p>
          <a:p>
            <a:pPr eaLnBrk="1" hangingPunct="1">
              <a:lnSpc>
                <a:spcPct val="70000"/>
              </a:lnSpc>
              <a:spcBef>
                <a:spcPts val="2000"/>
              </a:spcBef>
              <a:buFont typeface="Wingdings" pitchFamily="2" charset="2"/>
              <a:buAutoNum type="arabicPeriod"/>
              <a:defRPr/>
            </a:pPr>
            <a:r>
              <a:rPr lang="en-US" altLang="en-US" sz="2800">
                <a:effectLst>
                  <a:outerShdw blurRad="38100" dist="38100" dir="2700000" algn="tl">
                    <a:srgbClr val="212121"/>
                  </a:outerShdw>
                </a:effectLst>
                <a:latin typeface="Calibri" panose="020F0502020204030204" pitchFamily="34" charset="0"/>
              </a:rPr>
              <a:t>Variety </a:t>
            </a:r>
          </a:p>
        </p:txBody>
      </p:sp>
      <p:sp>
        <p:nvSpPr>
          <p:cNvPr id="6" name="TextBox 5">
            <a:extLst>
              <a:ext uri="{FF2B5EF4-FFF2-40B4-BE49-F238E27FC236}">
                <a16:creationId xmlns:a16="http://schemas.microsoft.com/office/drawing/2014/main" id="{5188A0F4-040C-034E-BF2C-1B7AA867DE3E}"/>
              </a:ext>
            </a:extLst>
          </p:cNvPr>
          <p:cNvSpPr txBox="1"/>
          <p:nvPr/>
        </p:nvSpPr>
        <p:spPr>
          <a:xfrm>
            <a:off x="5410200" y="1885950"/>
            <a:ext cx="3581400" cy="2089150"/>
          </a:xfrm>
          <a:prstGeom prst="rect">
            <a:avLst/>
          </a:prstGeom>
          <a:noFill/>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nSpc>
                <a:spcPct val="70000"/>
              </a:lnSpc>
              <a:spcBef>
                <a:spcPts val="2000"/>
              </a:spcBef>
              <a:buFont typeface="Wingdings" pitchFamily="2" charset="2"/>
              <a:buNone/>
              <a:defRPr/>
            </a:pPr>
            <a:r>
              <a:rPr lang="en-US" altLang="en-US" sz="2800">
                <a:effectLst>
                  <a:outerShdw blurRad="38100" dist="38100" dir="2700000" algn="tl">
                    <a:srgbClr val="212121"/>
                  </a:outerShdw>
                </a:effectLst>
                <a:latin typeface="Calibri" panose="020F0502020204030204" pitchFamily="34" charset="0"/>
              </a:rPr>
              <a:t>5. Unity/Harmony</a:t>
            </a:r>
          </a:p>
          <a:p>
            <a:pPr>
              <a:lnSpc>
                <a:spcPct val="70000"/>
              </a:lnSpc>
              <a:spcBef>
                <a:spcPts val="2000"/>
              </a:spcBef>
              <a:buFont typeface="Wingdings" pitchFamily="2" charset="2"/>
              <a:buNone/>
              <a:defRPr/>
            </a:pPr>
            <a:r>
              <a:rPr lang="en-US" altLang="en-US" sz="2800">
                <a:effectLst>
                  <a:outerShdw blurRad="38100" dist="38100" dir="2700000" algn="tl">
                    <a:srgbClr val="212121"/>
                  </a:outerShdw>
                </a:effectLst>
                <a:latin typeface="Calibri" panose="020F0502020204030204" pitchFamily="34" charset="0"/>
              </a:rPr>
              <a:t>6. Proportion</a:t>
            </a:r>
          </a:p>
          <a:p>
            <a:pPr>
              <a:lnSpc>
                <a:spcPct val="70000"/>
              </a:lnSpc>
              <a:spcBef>
                <a:spcPts val="2000"/>
              </a:spcBef>
              <a:buFont typeface="Wingdings" pitchFamily="2" charset="2"/>
              <a:buNone/>
              <a:defRPr/>
            </a:pPr>
            <a:r>
              <a:rPr lang="en-US" altLang="en-US" sz="2800">
                <a:effectLst>
                  <a:outerShdw blurRad="38100" dist="38100" dir="2700000" algn="tl">
                    <a:srgbClr val="212121"/>
                  </a:outerShdw>
                </a:effectLst>
                <a:latin typeface="Calibri" panose="020F0502020204030204" pitchFamily="34" charset="0"/>
              </a:rPr>
              <a:t>7. Rhythm/Movement</a:t>
            </a:r>
          </a:p>
          <a:p>
            <a:pPr>
              <a:lnSpc>
                <a:spcPct val="70000"/>
              </a:lnSpc>
              <a:spcBef>
                <a:spcPts val="2000"/>
              </a:spcBef>
              <a:defRPr/>
            </a:pPr>
            <a:r>
              <a:rPr lang="en-US" altLang="en-US" sz="2800">
                <a:effectLst>
                  <a:outerShdw blurRad="38100" dist="38100" dir="2700000" algn="tl">
                    <a:srgbClr val="212121"/>
                  </a:outerShdw>
                </a:effectLst>
                <a:latin typeface="Calibri" panose="020F0502020204030204" pitchFamily="34" charset="0"/>
              </a:rPr>
              <a:t>8. Pattern/Repetition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8060931-3934-2147-8EE1-83830AEECA95}"/>
              </a:ext>
            </a:extLst>
          </p:cNvPr>
          <p:cNvSpPr txBox="1">
            <a:spLocks noChangeArrowheads="1"/>
          </p:cNvSpPr>
          <p:nvPr/>
        </p:nvSpPr>
        <p:spPr>
          <a:xfrm>
            <a:off x="685800" y="1485900"/>
            <a:ext cx="7770813" cy="1073150"/>
          </a:xfrm>
          <a:prstGeom prst="rect">
            <a:avLst/>
          </a:prstGeom>
        </p:spPr>
        <p:txBody>
          <a:bodyPr anchor="ctr">
            <a:norm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lgn="ctr" eaLnBrk="1" hangingPunct="1">
              <a:defRPr/>
            </a:pPr>
            <a:r>
              <a:rPr lang="en-US" altLang="en-US" sz="4000" dirty="0">
                <a:solidFill>
                  <a:srgbClr val="F6C16A"/>
                </a:solidFill>
                <a:effectLst>
                  <a:outerShdw blurRad="50800" dist="38100" dir="2700000" algn="tl" rotWithShape="0">
                    <a:prstClr val="black">
                      <a:alpha val="40000"/>
                    </a:prstClr>
                  </a:outerShdw>
                </a:effectLst>
                <a:latin typeface="Exo Medium" panose="02000503000000000000" pitchFamily="2" charset="77"/>
              </a:rPr>
              <a:t>UNITY / HARMONY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3">
            <a:extLst>
              <a:ext uri="{FF2B5EF4-FFF2-40B4-BE49-F238E27FC236}">
                <a16:creationId xmlns:a16="http://schemas.microsoft.com/office/drawing/2014/main" id="{6FE7F370-3C48-8143-AF58-622BC3B62016}"/>
              </a:ext>
            </a:extLst>
          </p:cNvPr>
          <p:cNvSpPr txBox="1">
            <a:spLocks noChangeArrowheads="1"/>
          </p:cNvSpPr>
          <p:nvPr/>
        </p:nvSpPr>
        <p:spPr bwMode="auto">
          <a:xfrm>
            <a:off x="914400" y="819150"/>
            <a:ext cx="6934200" cy="2862322"/>
          </a:xfrm>
          <a:prstGeom prst="rect">
            <a:avLst/>
          </a:prstGeom>
          <a:noFill/>
          <a:ln>
            <a:no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alt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This principle refers to the </a:t>
            </a:r>
            <a:r>
              <a:rPr lang="en-US" altLang="en-US" dirty="0">
                <a:solidFill>
                  <a:srgbClr val="F6C16A"/>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visual quality of wholeness or oneness </a:t>
            </a:r>
            <a:r>
              <a:rPr lang="en-US" alt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that is achieved through effective use of the elements of art and principles of design.</a:t>
            </a:r>
          </a:p>
          <a:p>
            <a:pPr eaLnBrk="1" hangingPunct="1">
              <a:spcBef>
                <a:spcPct val="50000"/>
              </a:spcBef>
              <a:defRPr/>
            </a:pPr>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The </a:t>
            </a:r>
            <a:r>
              <a:rPr lang="en-US" dirty="0">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Unity Principle of Design</a:t>
            </a:r>
            <a:r>
              <a:rPr 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is commonly known as one of the more complex principles and incorporates other, more basic design principles such as repetition, proximity, and alignment.</a:t>
            </a:r>
            <a:endParaRPr lang="en-US" altLang="en-US"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3">
            <a:extLst>
              <a:ext uri="{FF2B5EF4-FFF2-40B4-BE49-F238E27FC236}">
                <a16:creationId xmlns:a16="http://schemas.microsoft.com/office/drawing/2014/main" id="{6FE7F370-3C48-8143-AF58-622BC3B62016}"/>
              </a:ext>
            </a:extLst>
          </p:cNvPr>
          <p:cNvSpPr txBox="1">
            <a:spLocks noChangeArrowheads="1"/>
          </p:cNvSpPr>
          <p:nvPr/>
        </p:nvSpPr>
        <p:spPr bwMode="auto">
          <a:xfrm>
            <a:off x="1104900" y="819150"/>
            <a:ext cx="6934200" cy="3046988"/>
          </a:xfrm>
          <a:prstGeom prst="rect">
            <a:avLst/>
          </a:prstGeom>
          <a:noFill/>
          <a:ln>
            <a:no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dirty="0">
                <a:solidFill>
                  <a:schemeClr val="accent4">
                    <a:lumMod val="60000"/>
                    <a:lumOff val="40000"/>
                  </a:schemeClr>
                </a:solidFill>
                <a:latin typeface="Calibri" panose="020F0502020204030204" pitchFamily="34" charset="0"/>
                <a:cs typeface="Calibri" panose="020F0502020204030204" pitchFamily="34" charset="0"/>
              </a:rPr>
              <a:t>Unity</a:t>
            </a:r>
            <a:r>
              <a:rPr lang="en-US" dirty="0">
                <a:latin typeface="Calibri" panose="020F0502020204030204" pitchFamily="34" charset="0"/>
                <a:cs typeface="Calibri" panose="020F0502020204030204" pitchFamily="34" charset="0"/>
              </a:rPr>
              <a:t> can be defined as the state of forming a complete and pleasing whole. </a:t>
            </a:r>
          </a:p>
          <a:p>
            <a:pPr eaLnBrk="1" hangingPunct="1">
              <a:spcBef>
                <a:spcPct val="50000"/>
              </a:spcBef>
              <a:defRPr/>
            </a:pPr>
            <a:r>
              <a:rPr lang="en-US" dirty="0">
                <a:solidFill>
                  <a:schemeClr val="accent4">
                    <a:lumMod val="60000"/>
                    <a:lumOff val="40000"/>
                  </a:schemeClr>
                </a:solidFill>
                <a:latin typeface="Calibri" panose="020F0502020204030204" pitchFamily="34" charset="0"/>
                <a:cs typeface="Calibri" panose="020F0502020204030204" pitchFamily="34" charset="0"/>
              </a:rPr>
              <a:t>Unity </a:t>
            </a:r>
            <a:r>
              <a:rPr lang="en-US" dirty="0">
                <a:latin typeface="Calibri" panose="020F0502020204030204" pitchFamily="34" charset="0"/>
                <a:cs typeface="Calibri" panose="020F0502020204030204" pitchFamily="34" charset="0"/>
              </a:rPr>
              <a:t>is the feeling of harmony between all parts within the design, which creates a sense of completeness. </a:t>
            </a:r>
          </a:p>
          <a:p>
            <a:pPr eaLnBrk="1" hangingPunct="1">
              <a:spcBef>
                <a:spcPct val="50000"/>
              </a:spcBef>
              <a:defRPr/>
            </a:pPr>
            <a:r>
              <a:rPr lang="en-US" dirty="0">
                <a:latin typeface="Calibri" panose="020F0502020204030204" pitchFamily="34" charset="0"/>
                <a:cs typeface="Calibri" panose="020F0502020204030204" pitchFamily="34" charset="0"/>
              </a:rPr>
              <a:t>Some would say that a piece is not successful until it feels unified.</a:t>
            </a:r>
            <a:endParaRPr lang="en-US" altLang="en-US" dirty="0">
              <a:effectLst>
                <a:outerShdw blurRad="38100" dist="38100" dir="2700000" algn="tl">
                  <a:srgbClr val="212121"/>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2483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3">
            <a:extLst>
              <a:ext uri="{FF2B5EF4-FFF2-40B4-BE49-F238E27FC236}">
                <a16:creationId xmlns:a16="http://schemas.microsoft.com/office/drawing/2014/main" id="{6FE7F370-3C48-8143-AF58-622BC3B62016}"/>
              </a:ext>
            </a:extLst>
          </p:cNvPr>
          <p:cNvSpPr txBox="1">
            <a:spLocks noChangeArrowheads="1"/>
          </p:cNvSpPr>
          <p:nvPr/>
        </p:nvSpPr>
        <p:spPr bwMode="auto">
          <a:xfrm>
            <a:off x="1104900" y="819150"/>
            <a:ext cx="6934200" cy="3231654"/>
          </a:xfrm>
          <a:prstGeom prst="rect">
            <a:avLst/>
          </a:prstGeom>
          <a:noFill/>
          <a:ln>
            <a:noFill/>
          </a:ln>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spcBef>
                <a:spcPct val="50000"/>
              </a:spcBef>
              <a:defRPr/>
            </a:pPr>
            <a:r>
              <a:rPr lang="en-US" dirty="0">
                <a:latin typeface="Calibri" panose="020F0502020204030204" pitchFamily="34" charset="0"/>
                <a:cs typeface="Calibri" panose="020F0502020204030204" pitchFamily="34" charset="0"/>
              </a:rPr>
              <a:t>Most designs use a balance of unity and variety </a:t>
            </a:r>
            <a:br>
              <a:rPr lang="en-US" dirty="0">
                <a:latin typeface="Calibri" panose="020F0502020204030204" pitchFamily="34" charset="0"/>
                <a:cs typeface="Calibri" panose="020F0502020204030204" pitchFamily="34" charset="0"/>
              </a:rPr>
            </a:br>
            <a:r>
              <a:rPr lang="en-US" dirty="0">
                <a:solidFill>
                  <a:schemeClr val="accent4">
                    <a:lumMod val="60000"/>
                    <a:lumOff val="40000"/>
                  </a:schemeClr>
                </a:solidFill>
                <a:latin typeface="Calibri" panose="020F0502020204030204" pitchFamily="34" charset="0"/>
                <a:cs typeface="Calibri" panose="020F0502020204030204" pitchFamily="34" charset="0"/>
              </a:rPr>
              <a:t>Unity</a:t>
            </a:r>
            <a:r>
              <a:rPr lang="en-US" dirty="0">
                <a:latin typeface="Calibri" panose="020F0502020204030204" pitchFamily="34" charset="0"/>
                <a:cs typeface="Calibri" panose="020F0502020204030204" pitchFamily="34" charset="0"/>
              </a:rPr>
              <a:t> is shown through </a:t>
            </a:r>
            <a:r>
              <a:rPr lang="en-US" dirty="0">
                <a:solidFill>
                  <a:schemeClr val="accent4">
                    <a:lumMod val="60000"/>
                    <a:lumOff val="40000"/>
                  </a:schemeClr>
                </a:solidFill>
                <a:latin typeface="Calibri" panose="020F0502020204030204" pitchFamily="34" charset="0"/>
                <a:cs typeface="Calibri" panose="020F0502020204030204" pitchFamily="34" charset="0"/>
              </a:rPr>
              <a:t>repetition and order</a:t>
            </a:r>
            <a:r>
              <a:rPr lang="en-US" dirty="0">
                <a:latin typeface="Calibri" panose="020F0502020204030204" pitchFamily="34" charset="0"/>
                <a:cs typeface="Calibri" panose="020F0502020204030204" pitchFamily="34" charset="0"/>
              </a:rPr>
              <a:t>, and variety incorporates asymmetry and disorder. </a:t>
            </a:r>
          </a:p>
          <a:p>
            <a:pPr eaLnBrk="1" hangingPunct="1">
              <a:spcBef>
                <a:spcPct val="50000"/>
              </a:spcBef>
              <a:defRPr/>
            </a:pPr>
            <a:r>
              <a:rPr lang="en-US" dirty="0">
                <a:solidFill>
                  <a:schemeClr val="accent4">
                    <a:lumMod val="60000"/>
                    <a:lumOff val="40000"/>
                  </a:schemeClr>
                </a:solidFill>
                <a:latin typeface="Calibri" panose="020F0502020204030204" pitchFamily="34" charset="0"/>
                <a:cs typeface="Calibri" panose="020F0502020204030204" pitchFamily="34" charset="0"/>
              </a:rPr>
              <a:t>Unity</a:t>
            </a:r>
            <a:r>
              <a:rPr lang="en-US" dirty="0">
                <a:latin typeface="Calibri" panose="020F0502020204030204" pitchFamily="34" charset="0"/>
                <a:cs typeface="Calibri" panose="020F0502020204030204" pitchFamily="34" charset="0"/>
              </a:rPr>
              <a:t> can be achieved in design a few different ways – placing objects in close proximity to each other, repeating elements, consistent alignment or use of grids, or continuation of lines (connecting elements together).</a:t>
            </a:r>
            <a:endParaRPr lang="en-US" altLang="en-US" dirty="0">
              <a:effectLst>
                <a:outerShdw blurRad="38100" dist="38100" dir="2700000" algn="tl">
                  <a:srgbClr val="212121"/>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089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47BF9FB-2994-C94C-A6EA-FD55C43999BC}"/>
              </a:ext>
            </a:extLst>
          </p:cNvPr>
          <p:cNvSpPr>
            <a:spLocks noGrp="1" noChangeArrowheads="1"/>
          </p:cNvSpPr>
          <p:nvPr>
            <p:ph type="title"/>
          </p:nvPr>
        </p:nvSpPr>
        <p:spPr>
          <a:xfrm>
            <a:off x="609600" y="285750"/>
            <a:ext cx="1981200" cy="3962400"/>
          </a:xfrm>
        </p:spPr>
        <p:txBody>
          <a:bodyPr wrap="square" numCol="1" compatLnSpc="1">
            <a:prstTxWarp prst="textNoShape">
              <a:avLst/>
            </a:prstTxWarp>
          </a:bodyPr>
          <a:lstStyle/>
          <a:p>
            <a:pPr defTabSz="457200" eaLnBrk="1" hangingPunct="1">
              <a:defRPr/>
            </a:pPr>
            <a:r>
              <a:rPr lang="en-US" altLang="en-US" sz="2200" dirty="0">
                <a:solidFill>
                  <a:schemeClr val="tx1"/>
                </a:solidFill>
                <a:effectLst>
                  <a:outerShdw blurRad="38100" dist="38100" dir="2700000" algn="tl">
                    <a:srgbClr val="212121"/>
                  </a:outerShdw>
                </a:effectLst>
                <a:latin typeface="Calibri" panose="020F0502020204030204" pitchFamily="34" charset="0"/>
              </a:rPr>
              <a:t>What do you think the artist used to keep this Ad </a:t>
            </a:r>
            <a:r>
              <a:rPr lang="en-US" altLang="en-US" sz="2200" dirty="0">
                <a:solidFill>
                  <a:srgbClr val="F6C16A"/>
                </a:solidFill>
                <a:effectLst>
                  <a:outerShdw blurRad="50800" dist="38100" dir="2700000" algn="tl" rotWithShape="0">
                    <a:prstClr val="black">
                      <a:alpha val="40000"/>
                    </a:prstClr>
                  </a:outerShdw>
                </a:effectLst>
                <a:latin typeface="Calibri" panose="020F0502020204030204" pitchFamily="34" charset="0"/>
              </a:rPr>
              <a:t>unified </a:t>
            </a:r>
            <a:r>
              <a:rPr lang="en-US" altLang="en-US" sz="2200" dirty="0">
                <a:solidFill>
                  <a:schemeClr val="tx1"/>
                </a:solidFill>
                <a:effectLst>
                  <a:outerShdw blurRad="50800" dist="38100" dir="2700000" algn="tl" rotWithShape="0">
                    <a:prstClr val="black">
                      <a:alpha val="40000"/>
                    </a:prstClr>
                  </a:outerShdw>
                </a:effectLst>
                <a:latin typeface="Calibri" panose="020F0502020204030204" pitchFamily="34" charset="0"/>
              </a:rPr>
              <a:t>or working together? </a:t>
            </a:r>
            <a:br>
              <a:rPr lang="en-US" altLang="en-US" sz="2200" dirty="0">
                <a:solidFill>
                  <a:srgbClr val="F6C16A"/>
                </a:solidFill>
                <a:effectLst>
                  <a:outerShdw blurRad="38100" dist="38100" dir="2700000" algn="tl">
                    <a:srgbClr val="FFFFFF"/>
                  </a:outerShdw>
                </a:effectLst>
                <a:latin typeface="Calibri" panose="020F0502020204030204" pitchFamily="34" charset="0"/>
              </a:rPr>
            </a:br>
            <a:endParaRPr lang="en-US" altLang="en-US" sz="2200" dirty="0">
              <a:solidFill>
                <a:srgbClr val="F6C16A"/>
              </a:solidFill>
              <a:effectLst>
                <a:outerShdw blurRad="38100" dist="38100" dir="2700000" algn="tl">
                  <a:srgbClr val="FFFFFF"/>
                </a:outerShdw>
              </a:effectLst>
              <a:latin typeface="Calibri" panose="020F0502020204030204" pitchFamily="34" charset="0"/>
            </a:endParaRPr>
          </a:p>
        </p:txBody>
      </p:sp>
      <p:grpSp>
        <p:nvGrpSpPr>
          <p:cNvPr id="21506" name="Group 6">
            <a:extLst>
              <a:ext uri="{FF2B5EF4-FFF2-40B4-BE49-F238E27FC236}">
                <a16:creationId xmlns:a16="http://schemas.microsoft.com/office/drawing/2014/main" id="{CEB8D7E6-9794-F74E-BF9B-2B7836173BD6}"/>
              </a:ext>
            </a:extLst>
          </p:cNvPr>
          <p:cNvGrpSpPr>
            <a:grpSpLocks/>
          </p:cNvGrpSpPr>
          <p:nvPr/>
        </p:nvGrpSpPr>
        <p:grpSpPr bwMode="auto">
          <a:xfrm>
            <a:off x="2130425" y="1543050"/>
            <a:ext cx="4884738" cy="2000250"/>
            <a:chOff x="0" y="1643"/>
            <a:chExt cx="3077" cy="1680"/>
          </a:xfrm>
        </p:grpSpPr>
        <p:sp>
          <p:nvSpPr>
            <p:cNvPr id="21508" name="Rectangle 3">
              <a:extLst>
                <a:ext uri="{FF2B5EF4-FFF2-40B4-BE49-F238E27FC236}">
                  <a16:creationId xmlns:a16="http://schemas.microsoft.com/office/drawing/2014/main" id="{89E25F63-5DB1-934D-AAFA-1BD1F3AFF1E3}"/>
                </a:ext>
              </a:extLst>
            </p:cNvPr>
            <p:cNvSpPr>
              <a:spLocks noChangeArrowheads="1"/>
            </p:cNvSpPr>
            <p:nvPr/>
          </p:nvSpPr>
          <p:spPr bwMode="auto">
            <a:xfrm>
              <a:off x="0" y="1643"/>
              <a:ext cx="30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1509" name="Rectangle 4">
              <a:extLst>
                <a:ext uri="{FF2B5EF4-FFF2-40B4-BE49-F238E27FC236}">
                  <a16:creationId xmlns:a16="http://schemas.microsoft.com/office/drawing/2014/main" id="{ABB7D822-B726-9545-B01A-E6B8F0DDD38F}"/>
                </a:ext>
              </a:extLst>
            </p:cNvPr>
            <p:cNvSpPr>
              <a:spLocks noChangeArrowheads="1"/>
            </p:cNvSpPr>
            <p:nvPr/>
          </p:nvSpPr>
          <p:spPr bwMode="auto">
            <a:xfrm>
              <a:off x="0" y="1643"/>
              <a:ext cx="3026"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  </a:t>
              </a:r>
              <a:r>
                <a:rPr lang="en-US" altLang="en-US" sz="16900"/>
                <a:t> </a:t>
              </a:r>
              <a:r>
                <a:rPr lang="en-US" altLang="en-US"/>
                <a:t>                                          </a:t>
              </a:r>
            </a:p>
          </p:txBody>
        </p:sp>
      </p:grpSp>
      <p:pic>
        <p:nvPicPr>
          <p:cNvPr id="21507" name="Picture 1" descr="Unity1.jpg">
            <a:extLst>
              <a:ext uri="{FF2B5EF4-FFF2-40B4-BE49-F238E27FC236}">
                <a16:creationId xmlns:a16="http://schemas.microsoft.com/office/drawing/2014/main" id="{F487184E-F24F-724C-A737-985C466FBA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9050"/>
            <a:ext cx="6400800" cy="464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47BF9FB-2994-C94C-A6EA-FD55C43999BC}"/>
              </a:ext>
            </a:extLst>
          </p:cNvPr>
          <p:cNvSpPr>
            <a:spLocks noGrp="1" noChangeArrowheads="1"/>
          </p:cNvSpPr>
          <p:nvPr>
            <p:ph type="title"/>
          </p:nvPr>
        </p:nvSpPr>
        <p:spPr>
          <a:xfrm>
            <a:off x="381000" y="285750"/>
            <a:ext cx="4343400" cy="3962400"/>
          </a:xfrm>
        </p:spPr>
        <p:txBody>
          <a:bodyPr wrap="square" numCol="1" compatLnSpc="1">
            <a:prstTxWarp prst="textNoShape">
              <a:avLst/>
            </a:prstTxWarp>
            <a:noAutofit/>
          </a:bodyPr>
          <a:lstStyle/>
          <a:p>
            <a:r>
              <a:rPr lang="en-US" sz="2000" dirty="0">
                <a:solidFill>
                  <a:schemeClr val="tx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Visual unity is best described as </a:t>
            </a:r>
            <a:r>
              <a:rPr lang="en-US" sz="20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harmony</a:t>
            </a:r>
            <a:r>
              <a:rPr lang="en-US" sz="20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2000" dirty="0">
                <a:solidFill>
                  <a:schemeClr val="tx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which is a design principle in its own right. It can apply to colors, using styles that work well together, and in some cases, </a:t>
            </a:r>
            <a:r>
              <a:rPr lang="en-US" sz="20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repeating styles</a:t>
            </a:r>
            <a:r>
              <a:rPr lang="en-US" sz="2000" dirty="0">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 </a:t>
            </a:r>
            <a:r>
              <a:rPr lang="en-US" sz="2000" dirty="0">
                <a:solidFill>
                  <a:schemeClr val="tx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to maintain visual consistency.</a:t>
            </a:r>
            <a:br>
              <a:rPr lang="en-US" sz="2000" dirty="0">
                <a:solidFill>
                  <a:schemeClr val="tx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br>
              <a:rPr lang="en-US" sz="2000" dirty="0">
                <a:solidFill>
                  <a:schemeClr val="tx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br>
            <a:r>
              <a:rPr lang="en-US" sz="2000" dirty="0">
                <a:solidFill>
                  <a:schemeClr val="tx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For example, </a:t>
            </a:r>
            <a:r>
              <a:rPr lang="en-US" sz="2000" dirty="0">
                <a:solidFill>
                  <a:schemeClr val="accent4">
                    <a:lumMod val="60000"/>
                    <a:lumOff val="40000"/>
                  </a:schemeClr>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visual unity </a:t>
            </a:r>
            <a:r>
              <a:rPr lang="en-US" sz="2000" dirty="0">
                <a:solidFill>
                  <a:schemeClr val="tx1"/>
                </a:solidFill>
                <a:effectLst>
                  <a:outerShdw blurRad="50800" dist="38100" dir="2700000" algn="tl" rotWithShape="0">
                    <a:prstClr val="black">
                      <a:alpha val="40000"/>
                    </a:prstClr>
                  </a:outerShdw>
                </a:effectLst>
                <a:latin typeface="Calibri" panose="020F0502020204030204" pitchFamily="34" charset="0"/>
                <a:cs typeface="Calibri" panose="020F0502020204030204" pitchFamily="34" charset="0"/>
              </a:rPr>
              <a:t>could be considered when choosing two different colors that need to complement each other well (harmony), or choosing the same color for two different buttons because they’re equally important (repetition).</a:t>
            </a:r>
          </a:p>
        </p:txBody>
      </p:sp>
      <p:pic>
        <p:nvPicPr>
          <p:cNvPr id="3" name="Picture 2" descr="A screenshot of a cell phone&#10;&#10;Description automatically generated">
            <a:extLst>
              <a:ext uri="{FF2B5EF4-FFF2-40B4-BE49-F238E27FC236}">
                <a16:creationId xmlns:a16="http://schemas.microsoft.com/office/drawing/2014/main" id="{B39E9C6D-A7E5-1E48-83F3-ADE9C6EBE6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438037"/>
            <a:ext cx="4037886" cy="3657826"/>
          </a:xfrm>
          <a:prstGeom prst="rect">
            <a:avLst/>
          </a:prstGeom>
        </p:spPr>
      </p:pic>
    </p:spTree>
    <p:extLst>
      <p:ext uri="{BB962C8B-B14F-4D97-AF65-F5344CB8AC3E}">
        <p14:creationId xmlns:p14="http://schemas.microsoft.com/office/powerpoint/2010/main" val="158080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47BF9FB-2994-C94C-A6EA-FD55C43999BC}"/>
              </a:ext>
            </a:extLst>
          </p:cNvPr>
          <p:cNvSpPr>
            <a:spLocks noGrp="1" noChangeArrowheads="1"/>
          </p:cNvSpPr>
          <p:nvPr>
            <p:ph type="title"/>
          </p:nvPr>
        </p:nvSpPr>
        <p:spPr>
          <a:xfrm>
            <a:off x="609600" y="285750"/>
            <a:ext cx="1981200" cy="3962400"/>
          </a:xfrm>
        </p:spPr>
        <p:txBody>
          <a:bodyPr wrap="square" numCol="1" compatLnSpc="1">
            <a:prstTxWarp prst="textNoShape">
              <a:avLst/>
            </a:prstTxWarp>
          </a:bodyPr>
          <a:lstStyle/>
          <a:p>
            <a:pPr defTabSz="457200" eaLnBrk="1" hangingPunct="1">
              <a:defRPr/>
            </a:pPr>
            <a:r>
              <a:rPr lang="en-US" altLang="en-US" sz="2200" dirty="0">
                <a:solidFill>
                  <a:schemeClr val="tx1"/>
                </a:solidFill>
                <a:effectLst>
                  <a:outerShdw blurRad="38100" dist="38100" dir="2700000" algn="tl">
                    <a:srgbClr val="212121"/>
                  </a:outerShdw>
                </a:effectLst>
                <a:latin typeface="Calibri" panose="020F0502020204030204" pitchFamily="34" charset="0"/>
              </a:rPr>
              <a:t>What do you think the artist used to keep this Ad </a:t>
            </a:r>
            <a:r>
              <a:rPr lang="en-US" altLang="en-US" sz="2200" dirty="0">
                <a:solidFill>
                  <a:srgbClr val="F6C16A"/>
                </a:solidFill>
                <a:effectLst>
                  <a:outerShdw blurRad="50800" dist="38100" dir="2700000" algn="tl" rotWithShape="0">
                    <a:prstClr val="black">
                      <a:alpha val="40000"/>
                    </a:prstClr>
                  </a:outerShdw>
                </a:effectLst>
                <a:latin typeface="Calibri" panose="020F0502020204030204" pitchFamily="34" charset="0"/>
              </a:rPr>
              <a:t>unified or working together? </a:t>
            </a:r>
            <a:br>
              <a:rPr lang="en-US" altLang="en-US" sz="2200" dirty="0">
                <a:solidFill>
                  <a:srgbClr val="F6C16A"/>
                </a:solidFill>
                <a:effectLst>
                  <a:outerShdw blurRad="38100" dist="38100" dir="2700000" algn="tl">
                    <a:srgbClr val="FFFFFF"/>
                  </a:outerShdw>
                </a:effectLst>
                <a:latin typeface="Calibri" panose="020F0502020204030204" pitchFamily="34" charset="0"/>
              </a:rPr>
            </a:br>
            <a:endParaRPr lang="en-US" altLang="en-US" sz="2200" dirty="0">
              <a:solidFill>
                <a:srgbClr val="F6C16A"/>
              </a:solidFill>
              <a:effectLst>
                <a:outerShdw blurRad="38100" dist="38100" dir="2700000" algn="tl">
                  <a:srgbClr val="FFFFFF"/>
                </a:outerShdw>
              </a:effectLst>
              <a:latin typeface="Calibri" panose="020F0502020204030204" pitchFamily="34" charset="0"/>
            </a:endParaRPr>
          </a:p>
        </p:txBody>
      </p:sp>
      <p:grpSp>
        <p:nvGrpSpPr>
          <p:cNvPr id="21506" name="Group 6">
            <a:extLst>
              <a:ext uri="{FF2B5EF4-FFF2-40B4-BE49-F238E27FC236}">
                <a16:creationId xmlns:a16="http://schemas.microsoft.com/office/drawing/2014/main" id="{CEB8D7E6-9794-F74E-BF9B-2B7836173BD6}"/>
              </a:ext>
            </a:extLst>
          </p:cNvPr>
          <p:cNvGrpSpPr>
            <a:grpSpLocks/>
          </p:cNvGrpSpPr>
          <p:nvPr/>
        </p:nvGrpSpPr>
        <p:grpSpPr bwMode="auto">
          <a:xfrm>
            <a:off x="2130425" y="1543050"/>
            <a:ext cx="4884738" cy="2000250"/>
            <a:chOff x="0" y="1643"/>
            <a:chExt cx="3077" cy="1680"/>
          </a:xfrm>
        </p:grpSpPr>
        <p:sp>
          <p:nvSpPr>
            <p:cNvPr id="21508" name="Rectangle 3">
              <a:extLst>
                <a:ext uri="{FF2B5EF4-FFF2-40B4-BE49-F238E27FC236}">
                  <a16:creationId xmlns:a16="http://schemas.microsoft.com/office/drawing/2014/main" id="{89E25F63-5DB1-934D-AAFA-1BD1F3AFF1E3}"/>
                </a:ext>
              </a:extLst>
            </p:cNvPr>
            <p:cNvSpPr>
              <a:spLocks noChangeArrowheads="1"/>
            </p:cNvSpPr>
            <p:nvPr/>
          </p:nvSpPr>
          <p:spPr bwMode="auto">
            <a:xfrm>
              <a:off x="0" y="1643"/>
              <a:ext cx="307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21509" name="Rectangle 4">
              <a:extLst>
                <a:ext uri="{FF2B5EF4-FFF2-40B4-BE49-F238E27FC236}">
                  <a16:creationId xmlns:a16="http://schemas.microsoft.com/office/drawing/2014/main" id="{ABB7D822-B726-9545-B01A-E6B8F0DDD38F}"/>
                </a:ext>
              </a:extLst>
            </p:cNvPr>
            <p:cNvSpPr>
              <a:spLocks noChangeArrowheads="1"/>
            </p:cNvSpPr>
            <p:nvPr/>
          </p:nvSpPr>
          <p:spPr bwMode="auto">
            <a:xfrm>
              <a:off x="0" y="1643"/>
              <a:ext cx="3026"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r>
                <a:rPr lang="en-US" altLang="en-US"/>
                <a:t>  </a:t>
              </a:r>
              <a:r>
                <a:rPr lang="en-US" altLang="en-US" sz="16900"/>
                <a:t> </a:t>
              </a:r>
              <a:r>
                <a:rPr lang="en-US" altLang="en-US"/>
                <a:t>                                          </a:t>
              </a:r>
            </a:p>
          </p:txBody>
        </p:sp>
      </p:grpSp>
      <p:pic>
        <p:nvPicPr>
          <p:cNvPr id="3" name="Picture 2" descr="A picture containing text, newspaper&#10;&#10;Description automatically generated">
            <a:extLst>
              <a:ext uri="{FF2B5EF4-FFF2-40B4-BE49-F238E27FC236}">
                <a16:creationId xmlns:a16="http://schemas.microsoft.com/office/drawing/2014/main" id="{26E9E577-FEBF-834B-9056-76FD4644D095}"/>
              </a:ext>
            </a:extLst>
          </p:cNvPr>
          <p:cNvPicPr>
            <a:picLocks noChangeAspect="1"/>
          </p:cNvPicPr>
          <p:nvPr/>
        </p:nvPicPr>
        <p:blipFill rotWithShape="1">
          <a:blip r:embed="rId2">
            <a:extLst>
              <a:ext uri="{28A0092B-C50C-407E-A947-70E740481C1C}">
                <a14:useLocalDpi xmlns:a14="http://schemas.microsoft.com/office/drawing/2010/main" val="0"/>
              </a:ext>
            </a:extLst>
          </a:blip>
          <a:srcRect l="5845" r="15259"/>
          <a:stretch/>
        </p:blipFill>
        <p:spPr>
          <a:xfrm>
            <a:off x="152400" y="66675"/>
            <a:ext cx="6172200" cy="4400550"/>
          </a:xfrm>
          <a:prstGeom prst="rect">
            <a:avLst/>
          </a:prstGeom>
        </p:spPr>
      </p:pic>
      <p:sp>
        <p:nvSpPr>
          <p:cNvPr id="9" name="Rectangle 2">
            <a:extLst>
              <a:ext uri="{FF2B5EF4-FFF2-40B4-BE49-F238E27FC236}">
                <a16:creationId xmlns:a16="http://schemas.microsoft.com/office/drawing/2014/main" id="{A2E1F450-8C56-DB43-8500-0B887757BB9A}"/>
              </a:ext>
            </a:extLst>
          </p:cNvPr>
          <p:cNvSpPr txBox="1">
            <a:spLocks noChangeArrowheads="1"/>
          </p:cNvSpPr>
          <p:nvPr/>
        </p:nvSpPr>
        <p:spPr>
          <a:xfrm>
            <a:off x="6553200" y="209550"/>
            <a:ext cx="2362200" cy="4191000"/>
          </a:xfrm>
          <a:prstGeom prst="rect">
            <a:avLst/>
          </a:prstGeom>
        </p:spPr>
        <p:txBody>
          <a:bodyPr vert="horz" wrap="square" lIns="91440" tIns="45720" rIns="91440" bIns="45720" numCol="1" rtlCol="0" anchor="ctr" anchorCtr="0" compatLnSpc="1">
            <a:prstTxWarp prst="textNoShape">
              <a:avLst/>
            </a:prstTxWarp>
            <a:normAutofit/>
          </a:bodyPr>
          <a:lstStyle>
            <a:lvl1pPr algn="l" rtl="0" eaLnBrk="0" fontAlgn="base" hangingPunct="0">
              <a:spcBef>
                <a:spcPct val="0"/>
              </a:spcBef>
              <a:spcAft>
                <a:spcPct val="0"/>
              </a:spcAft>
              <a:defRPr sz="4000" kern="1200">
                <a:solidFill>
                  <a:srgbClr val="FFCC66"/>
                </a:solidFill>
                <a:effectLst>
                  <a:outerShdw blurRad="50800" dist="50800" dir="5400000" sx="101000" sy="101000" algn="t" rotWithShape="0">
                    <a:prstClr val="black">
                      <a:alpha val="40000"/>
                    </a:prstClr>
                  </a:outerShdw>
                </a:effectLst>
                <a:latin typeface="Diavlo Medium Regular"/>
                <a:ea typeface="MS PGothic" pitchFamily="34" charset="-128"/>
                <a:cs typeface="Diavlo Medium Regular"/>
              </a:defRPr>
            </a:lvl1pPr>
            <a:lvl2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2pPr>
            <a:lvl3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3pPr>
            <a:lvl4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4pPr>
            <a:lvl5pPr algn="l" rtl="0" eaLnBrk="0" fontAlgn="base" hangingPunct="0">
              <a:spcBef>
                <a:spcPct val="0"/>
              </a:spcBef>
              <a:spcAft>
                <a:spcPct val="0"/>
              </a:spcAft>
              <a:defRPr sz="4000">
                <a:solidFill>
                  <a:srgbClr val="FFCC66"/>
                </a:solidFill>
                <a:latin typeface="Diavlo Medium Regular" charset="0"/>
                <a:ea typeface="MS PGothic" pitchFamily="34" charset="-128"/>
                <a:cs typeface="Diavlo Medium Regular" charset="0"/>
              </a:defRPr>
            </a:lvl5pPr>
            <a:lvl6pPr marL="457200" algn="l" rtl="0" fontAlgn="base">
              <a:spcBef>
                <a:spcPct val="0"/>
              </a:spcBef>
              <a:spcAft>
                <a:spcPct val="0"/>
              </a:spcAft>
              <a:defRPr sz="4000">
                <a:solidFill>
                  <a:srgbClr val="FFCC66"/>
                </a:solidFill>
                <a:latin typeface="Diavlo Medium Regular" charset="0"/>
                <a:ea typeface="ＭＳ Ｐゴシック" charset="0"/>
              </a:defRPr>
            </a:lvl6pPr>
            <a:lvl7pPr marL="914400" algn="l" rtl="0" fontAlgn="base">
              <a:spcBef>
                <a:spcPct val="0"/>
              </a:spcBef>
              <a:spcAft>
                <a:spcPct val="0"/>
              </a:spcAft>
              <a:defRPr sz="4000">
                <a:solidFill>
                  <a:srgbClr val="FFCC66"/>
                </a:solidFill>
                <a:latin typeface="Diavlo Medium Regular" charset="0"/>
                <a:ea typeface="ＭＳ Ｐゴシック" charset="0"/>
              </a:defRPr>
            </a:lvl7pPr>
            <a:lvl8pPr marL="1371600" algn="l" rtl="0" fontAlgn="base">
              <a:spcBef>
                <a:spcPct val="0"/>
              </a:spcBef>
              <a:spcAft>
                <a:spcPct val="0"/>
              </a:spcAft>
              <a:defRPr sz="4000">
                <a:solidFill>
                  <a:srgbClr val="FFCC66"/>
                </a:solidFill>
                <a:latin typeface="Diavlo Medium Regular" charset="0"/>
                <a:ea typeface="ＭＳ Ｐゴシック" charset="0"/>
              </a:defRPr>
            </a:lvl8pPr>
            <a:lvl9pPr marL="1828800" algn="l" rtl="0" fontAlgn="base">
              <a:spcBef>
                <a:spcPct val="0"/>
              </a:spcBef>
              <a:spcAft>
                <a:spcPct val="0"/>
              </a:spcAft>
              <a:defRPr sz="4000">
                <a:solidFill>
                  <a:srgbClr val="FFCC66"/>
                </a:solidFill>
                <a:latin typeface="Diavlo Medium Regular" charset="0"/>
                <a:ea typeface="ＭＳ Ｐゴシック" charset="0"/>
              </a:defRPr>
            </a:lvl9pPr>
          </a:lstStyle>
          <a:p>
            <a:pPr defTabSz="457200" eaLnBrk="1" hangingPunct="1">
              <a:defRPr/>
            </a:pPr>
            <a:r>
              <a:rPr lang="en-US" altLang="en-US" sz="2200" dirty="0">
                <a:solidFill>
                  <a:schemeClr val="tx1"/>
                </a:solidFill>
                <a:effectLst>
                  <a:outerShdw blurRad="38100" dist="38100" dir="2700000" algn="tl">
                    <a:srgbClr val="212121"/>
                  </a:outerShdw>
                </a:effectLst>
                <a:latin typeface="Calibri" panose="020F0502020204030204" pitchFamily="34" charset="0"/>
              </a:rPr>
              <a:t>Here, Unity is achieved the arrangement of the text on </a:t>
            </a:r>
            <a:r>
              <a:rPr lang="en-US" altLang="en-US" sz="2200" dirty="0" err="1">
                <a:solidFill>
                  <a:schemeClr val="tx1"/>
                </a:solidFill>
                <a:effectLst>
                  <a:outerShdw blurRad="38100" dist="38100" dir="2700000" algn="tl">
                    <a:srgbClr val="212121"/>
                  </a:outerShdw>
                </a:effectLst>
                <a:latin typeface="Calibri" panose="020F0502020204030204" pitchFamily="34" charset="0"/>
              </a:rPr>
              <a:t>perbindicular</a:t>
            </a:r>
            <a:r>
              <a:rPr lang="en-US" altLang="en-US" sz="2200" dirty="0">
                <a:solidFill>
                  <a:schemeClr val="tx1"/>
                </a:solidFill>
                <a:effectLst>
                  <a:outerShdw blurRad="38100" dist="38100" dir="2700000" algn="tl">
                    <a:srgbClr val="212121"/>
                  </a:outerShdw>
                </a:effectLst>
                <a:latin typeface="Calibri" panose="020F0502020204030204" pitchFamily="34" charset="0"/>
              </a:rPr>
              <a:t> planes, along with the contrast of colors and size of line.</a:t>
            </a:r>
            <a:br>
              <a:rPr lang="en-US" altLang="en-US" sz="2200" dirty="0">
                <a:solidFill>
                  <a:srgbClr val="F6C16A"/>
                </a:solidFill>
                <a:effectLst>
                  <a:outerShdw blurRad="38100" dist="38100" dir="2700000" algn="tl">
                    <a:srgbClr val="FFFFFF"/>
                  </a:outerShdw>
                </a:effectLst>
                <a:latin typeface="Calibri" panose="020F0502020204030204" pitchFamily="34" charset="0"/>
              </a:rPr>
            </a:br>
            <a:endParaRPr lang="en-US" altLang="en-US" sz="2200" dirty="0">
              <a:solidFill>
                <a:srgbClr val="F6C16A"/>
              </a:solidFill>
              <a:effectLst>
                <a:outerShdw blurRad="38100" dist="38100" dir="2700000" algn="tl">
                  <a:srgbClr val="FFFFFF"/>
                </a:outerShdw>
              </a:effectLst>
              <a:latin typeface="Calibri" panose="020F0502020204030204" pitchFamily="34" charset="0"/>
            </a:endParaRPr>
          </a:p>
        </p:txBody>
      </p:sp>
    </p:spTree>
    <p:extLst>
      <p:ext uri="{BB962C8B-B14F-4D97-AF65-F5344CB8AC3E}">
        <p14:creationId xmlns:p14="http://schemas.microsoft.com/office/powerpoint/2010/main" val="154432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7D476B8-C34D-E846-BC75-B28088ABA87B}"/>
              </a:ext>
            </a:extLst>
          </p:cNvPr>
          <p:cNvSpPr>
            <a:spLocks noGrp="1" noChangeArrowheads="1"/>
          </p:cNvSpPr>
          <p:nvPr>
            <p:ph type="title"/>
          </p:nvPr>
        </p:nvSpPr>
        <p:spPr>
          <a:xfrm>
            <a:off x="304800" y="228600"/>
            <a:ext cx="1981200" cy="4095750"/>
          </a:xfrm>
        </p:spPr>
        <p:txBody>
          <a:bodyPr wrap="square" numCol="1" compatLnSpc="1">
            <a:prstTxWarp prst="textNoShape">
              <a:avLst/>
            </a:prstTxWarp>
          </a:bodyPr>
          <a:lstStyle/>
          <a:p>
            <a:pPr defTabSz="457200" eaLnBrk="1" hangingPunct="1">
              <a:defRPr/>
            </a:pPr>
            <a:r>
              <a:rPr lang="en-US" altLang="en-US" sz="2300" dirty="0">
                <a:solidFill>
                  <a:srgbClr val="F6C16A"/>
                </a:solidFill>
                <a:effectLst>
                  <a:outerShdw blurRad="50800" dist="38100" dir="2700000" algn="tl" rotWithShape="0">
                    <a:prstClr val="black">
                      <a:alpha val="40000"/>
                    </a:prstClr>
                  </a:outerShdw>
                </a:effectLst>
                <a:latin typeface="Calibri" panose="020F0502020204030204" pitchFamily="34" charset="0"/>
              </a:rPr>
              <a:t>Here the artist used individual photograph prints and juxtaposed them together to create the number 20</a:t>
            </a:r>
          </a:p>
        </p:txBody>
      </p:sp>
      <p:pic>
        <p:nvPicPr>
          <p:cNvPr id="22530" name="Picture 1" descr="Unity2.jpg">
            <a:extLst>
              <a:ext uri="{FF2B5EF4-FFF2-40B4-BE49-F238E27FC236}">
                <a16:creationId xmlns:a16="http://schemas.microsoft.com/office/drawing/2014/main" id="{0D610E43-F343-CD4F-B1CE-195D9DAE8A16}"/>
              </a:ext>
            </a:extLst>
          </p:cNvPr>
          <p:cNvPicPr>
            <a:picLocks noChangeAspect="1"/>
          </p:cNvPicPr>
          <p:nvPr/>
        </p:nvPicPr>
        <p:blipFill>
          <a:blip r:embed="rId2">
            <a:extLst>
              <a:ext uri="{28A0092B-C50C-407E-A947-70E740481C1C}">
                <a14:useLocalDpi xmlns:a14="http://schemas.microsoft.com/office/drawing/2010/main" val="0"/>
              </a:ext>
            </a:extLst>
          </a:blip>
          <a:srcRect l="2863"/>
          <a:stretch>
            <a:fillRect/>
          </a:stretch>
        </p:blipFill>
        <p:spPr bwMode="auto">
          <a:xfrm>
            <a:off x="2273300" y="-19050"/>
            <a:ext cx="68707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majorFont>
      <a:minorFont>
        <a:latin typeface="Calisto MT"/>
        <a:ea typeface=""/>
        <a:cs typeface=""/>
        <a:font script="Jpan" typeface="ＭＳ Ｐ明朝"/>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1791</TotalTime>
  <Words>539</Words>
  <Application>Microsoft Macintosh PowerPoint</Application>
  <PresentationFormat>On-screen Show (16:9)</PresentationFormat>
  <Paragraphs>37</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Times New Roman</vt:lpstr>
      <vt:lpstr>MS PGothic</vt:lpstr>
      <vt:lpstr>Arial</vt:lpstr>
      <vt:lpstr>Diavlo Medium Regular</vt:lpstr>
      <vt:lpstr>Calibri</vt:lpstr>
      <vt:lpstr>Calisto MT</vt:lpstr>
      <vt:lpstr>Exo Medium</vt:lpstr>
      <vt:lpstr>Wingdings</vt:lpstr>
      <vt:lpstr>Default Theme</vt:lpstr>
      <vt:lpstr>The Principles of Design</vt:lpstr>
      <vt:lpstr>PowerPoint Presentation</vt:lpstr>
      <vt:lpstr>PowerPoint Presentation</vt:lpstr>
      <vt:lpstr>PowerPoint Presentation</vt:lpstr>
      <vt:lpstr>PowerPoint Presentation</vt:lpstr>
      <vt:lpstr>What do you think the artist used to keep this Ad unified or working together?  </vt:lpstr>
      <vt:lpstr>Visual unity is best described as harmony, which is a design principle in its own right. It can apply to colors, using styles that work well together, and in some cases, repeating styles to maintain visual consistency.  For example, visual unity could be considered when choosing two different colors that need to complement each other well (harmony), or choosing the same color for two different buttons because they’re equally important (repetition).</vt:lpstr>
      <vt:lpstr>What do you think the artist used to keep this Ad unified or working together?  </vt:lpstr>
      <vt:lpstr>Here the artist used individual photograph prints and juxtaposed them together to create the number 20</vt:lpstr>
      <vt:lpstr>PowerPoint Presentation</vt:lpstr>
      <vt:lpstr>PowerPoint Presentation</vt:lpstr>
      <vt:lpstr>PowerPoint Presentation</vt:lpstr>
      <vt:lpstr>THE PRINCIPLES OF DESIGN IN REVIEW</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Principles of Design</dc:title>
  <dc:creator> </dc:creator>
  <cp:lastModifiedBy>exum75@gmail.com</cp:lastModifiedBy>
  <cp:revision>91</cp:revision>
  <dcterms:created xsi:type="dcterms:W3CDTF">2006-01-30T17:36:13Z</dcterms:created>
  <dcterms:modified xsi:type="dcterms:W3CDTF">2020-05-04T01:51:49Z</dcterms:modified>
</cp:coreProperties>
</file>