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247" r:id="rId1"/>
  </p:sldMasterIdLst>
  <p:sldIdLst>
    <p:sldId id="287" r:id="rId2"/>
    <p:sldId id="321" r:id="rId3"/>
    <p:sldId id="339" r:id="rId4"/>
    <p:sldId id="342" r:id="rId5"/>
    <p:sldId id="341" r:id="rId6"/>
    <p:sldId id="343" r:id="rId7"/>
    <p:sldId id="340" r:id="rId8"/>
    <p:sldId id="289" r:id="rId9"/>
    <p:sldId id="322" r:id="rId10"/>
    <p:sldId id="323" r:id="rId11"/>
    <p:sldId id="324" r:id="rId12"/>
    <p:sldId id="290" r:id="rId13"/>
    <p:sldId id="291" r:id="rId14"/>
    <p:sldId id="292" r:id="rId15"/>
    <p:sldId id="338" r:id="rId16"/>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139" d="100"/>
          <a:sy n="139" d="100"/>
        </p:scale>
        <p:origin x="176" y="5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2514600"/>
            <a:ext cx="7772400" cy="658368"/>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3B93F0A1-EA1D-C14E-AA1F-2C5073CC88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28D4B51-B70A-A546-94E2-1F31652AB9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952DCD-A9A7-3843-917A-F561168026E4}"/>
              </a:ext>
            </a:extLst>
          </p:cNvPr>
          <p:cNvSpPr>
            <a:spLocks noGrp="1"/>
          </p:cNvSpPr>
          <p:nvPr>
            <p:ph type="sldNum" sz="quarter" idx="12"/>
          </p:nvPr>
        </p:nvSpPr>
        <p:spPr/>
        <p:txBody>
          <a:bodyPr/>
          <a:lstStyle>
            <a:lvl1pPr>
              <a:defRPr/>
            </a:lvl1pPr>
          </a:lstStyle>
          <a:p>
            <a:fld id="{E4F8CB43-AD67-BD40-9168-6D46E3381B65}" type="slidenum">
              <a:rPr lang="en-US" altLang="en-US"/>
              <a:pPr/>
              <a:t>‹#›</a:t>
            </a:fld>
            <a:endParaRPr lang="en-US" altLang="en-US"/>
          </a:p>
        </p:txBody>
      </p:sp>
    </p:spTree>
    <p:extLst>
      <p:ext uri="{BB962C8B-B14F-4D97-AF65-F5344CB8AC3E}">
        <p14:creationId xmlns:p14="http://schemas.microsoft.com/office/powerpoint/2010/main" val="130514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383243"/>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4799853" y="1597914"/>
            <a:ext cx="3657600" cy="2688336"/>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C2EA461-7112-CD41-9BAC-9BC3D68ED4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BA95DA5-FEF1-A446-BB0E-3EA0117249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B4B4B4-D53E-584A-AF75-8AE832CF550B}"/>
              </a:ext>
            </a:extLst>
          </p:cNvPr>
          <p:cNvSpPr>
            <a:spLocks noGrp="1"/>
          </p:cNvSpPr>
          <p:nvPr>
            <p:ph type="sldNum" sz="quarter" idx="12"/>
          </p:nvPr>
        </p:nvSpPr>
        <p:spPr/>
        <p:txBody>
          <a:bodyPr/>
          <a:lstStyle>
            <a:lvl1pPr>
              <a:defRPr/>
            </a:lvl1pPr>
          </a:lstStyle>
          <a:p>
            <a:fld id="{84B85D4A-1547-1A4C-B52A-3EA471A5FD0B}" type="slidenum">
              <a:rPr lang="en-US" altLang="en-US"/>
              <a:pPr/>
              <a:t>‹#›</a:t>
            </a:fld>
            <a:endParaRPr lang="en-US" altLang="en-US"/>
          </a:p>
        </p:txBody>
      </p:sp>
    </p:spTree>
    <p:extLst>
      <p:ext uri="{BB962C8B-B14F-4D97-AF65-F5344CB8AC3E}">
        <p14:creationId xmlns:p14="http://schemas.microsoft.com/office/powerpoint/2010/main" val="539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342902"/>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680571" y="3886201"/>
            <a:ext cx="7776882" cy="712694"/>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6480E6-7A35-5A44-86F2-415CCDF0405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DE52FD-9653-D84E-A9C6-DFBCD18376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92673C-7CC2-2744-B99E-EB5953A6BF10}"/>
              </a:ext>
            </a:extLst>
          </p:cNvPr>
          <p:cNvSpPr>
            <a:spLocks noGrp="1"/>
          </p:cNvSpPr>
          <p:nvPr>
            <p:ph type="sldNum" sz="quarter" idx="12"/>
          </p:nvPr>
        </p:nvSpPr>
        <p:spPr/>
        <p:txBody>
          <a:bodyPr/>
          <a:lstStyle>
            <a:lvl1pPr>
              <a:defRPr/>
            </a:lvl1pPr>
          </a:lstStyle>
          <a:p>
            <a:fld id="{0C702189-768F-6448-A10A-1FEC23E19149}" type="slidenum">
              <a:rPr lang="en-US" altLang="en-US"/>
              <a:pPr/>
              <a:t>‹#›</a:t>
            </a:fld>
            <a:endParaRPr lang="en-US" altLang="en-US"/>
          </a:p>
        </p:txBody>
      </p:sp>
    </p:spTree>
    <p:extLst>
      <p:ext uri="{BB962C8B-B14F-4D97-AF65-F5344CB8AC3E}">
        <p14:creationId xmlns:p14="http://schemas.microsoft.com/office/powerpoint/2010/main" val="424130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680571" y="3886201"/>
            <a:ext cx="7776882" cy="712694"/>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0" name="Date Placeholder 3">
            <a:extLst>
              <a:ext uri="{FF2B5EF4-FFF2-40B4-BE49-F238E27FC236}">
                <a16:creationId xmlns:a16="http://schemas.microsoft.com/office/drawing/2014/main" id="{F352D00C-9D83-7243-BACA-753BF303126F}"/>
              </a:ext>
            </a:extLst>
          </p:cNvPr>
          <p:cNvSpPr>
            <a:spLocks noGrp="1"/>
          </p:cNvSpPr>
          <p:nvPr>
            <p:ph type="dt" sz="half" idx="18"/>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A6D80C62-3F1B-BE44-8047-80CDF58767E0}"/>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A45A5B05-884D-A440-A658-DCE253859719}"/>
              </a:ext>
            </a:extLst>
          </p:cNvPr>
          <p:cNvSpPr>
            <a:spLocks noGrp="1"/>
          </p:cNvSpPr>
          <p:nvPr>
            <p:ph type="sldNum" sz="quarter" idx="20"/>
          </p:nvPr>
        </p:nvSpPr>
        <p:spPr/>
        <p:txBody>
          <a:bodyPr/>
          <a:lstStyle>
            <a:lvl1pPr>
              <a:defRPr/>
            </a:lvl1pPr>
          </a:lstStyle>
          <a:p>
            <a:fld id="{4675815B-BFB7-1240-BC8E-EC0AD461B962}" type="slidenum">
              <a:rPr lang="en-US" altLang="en-US"/>
              <a:pPr/>
              <a:t>‹#›</a:t>
            </a:fld>
            <a:endParaRPr lang="en-US" altLang="en-US"/>
          </a:p>
        </p:txBody>
      </p:sp>
    </p:spTree>
    <p:extLst>
      <p:ext uri="{BB962C8B-B14F-4D97-AF65-F5344CB8AC3E}">
        <p14:creationId xmlns:p14="http://schemas.microsoft.com/office/powerpoint/2010/main" val="324302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5C657E6C-21A8-444E-B4A8-268458A39D6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33B12B0-270F-C44B-BA12-806A0033B0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CE482E-2E17-0D4E-B93C-2A073C3F21A8}"/>
              </a:ext>
            </a:extLst>
          </p:cNvPr>
          <p:cNvSpPr>
            <a:spLocks noGrp="1"/>
          </p:cNvSpPr>
          <p:nvPr>
            <p:ph type="sldNum" sz="quarter" idx="12"/>
          </p:nvPr>
        </p:nvSpPr>
        <p:spPr/>
        <p:txBody>
          <a:bodyPr/>
          <a:lstStyle>
            <a:lvl1pPr>
              <a:defRPr/>
            </a:lvl1pPr>
          </a:lstStyle>
          <a:p>
            <a:fld id="{883FC407-D499-7543-AB23-5B96BE68FCF7}" type="slidenum">
              <a:rPr lang="en-US" altLang="en-US"/>
              <a:pPr/>
              <a:t>‹#›</a:t>
            </a:fld>
            <a:endParaRPr lang="en-US" altLang="en-US"/>
          </a:p>
        </p:txBody>
      </p:sp>
    </p:spTree>
    <p:extLst>
      <p:ext uri="{BB962C8B-B14F-4D97-AF65-F5344CB8AC3E}">
        <p14:creationId xmlns:p14="http://schemas.microsoft.com/office/powerpoint/2010/main" val="356650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69A05DA6-C123-E04D-8E15-19F90DCC830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43DB198-E92B-8045-A11E-C3BDD5FF8F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859CAF-07AB-3E44-93CE-016CE0A07B0D}"/>
              </a:ext>
            </a:extLst>
          </p:cNvPr>
          <p:cNvSpPr>
            <a:spLocks noGrp="1"/>
          </p:cNvSpPr>
          <p:nvPr>
            <p:ph type="sldNum" sz="quarter" idx="12"/>
          </p:nvPr>
        </p:nvSpPr>
        <p:spPr/>
        <p:txBody>
          <a:bodyPr/>
          <a:lstStyle>
            <a:lvl1pPr>
              <a:defRPr/>
            </a:lvl1pPr>
          </a:lstStyle>
          <a:p>
            <a:fld id="{F1E2B824-B57D-0D44-8A9E-275DD158EC2E}" type="slidenum">
              <a:rPr lang="en-US" altLang="en-US"/>
              <a:pPr/>
              <a:t>‹#›</a:t>
            </a:fld>
            <a:endParaRPr lang="en-US" altLang="en-US"/>
          </a:p>
        </p:txBody>
      </p:sp>
    </p:spTree>
    <p:extLst>
      <p:ext uri="{BB962C8B-B14F-4D97-AF65-F5344CB8AC3E}">
        <p14:creationId xmlns:p14="http://schemas.microsoft.com/office/powerpoint/2010/main" val="396245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5" y="1401858"/>
            <a:ext cx="7770813" cy="319276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0EAD01C7-63F3-2B4A-A8D9-99AA12149F2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8F21F6-85B8-1245-8C04-FAF6ACB3F7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1F7A2A-6017-804A-9A2B-B4BD7B1EC72D}"/>
              </a:ext>
            </a:extLst>
          </p:cNvPr>
          <p:cNvSpPr>
            <a:spLocks noGrp="1"/>
          </p:cNvSpPr>
          <p:nvPr>
            <p:ph type="sldNum" sz="quarter" idx="12"/>
          </p:nvPr>
        </p:nvSpPr>
        <p:spPr/>
        <p:txBody>
          <a:bodyPr/>
          <a:lstStyle>
            <a:lvl1pPr>
              <a:defRPr/>
            </a:lvl1pPr>
          </a:lstStyle>
          <a:p>
            <a:fld id="{7CF41076-07C6-A442-B0BC-6177C47319BA}" type="slidenum">
              <a:rPr lang="en-US" altLang="en-US"/>
              <a:pPr/>
              <a:t>‹#›</a:t>
            </a:fld>
            <a:endParaRPr lang="en-US" altLang="en-US"/>
          </a:p>
        </p:txBody>
      </p:sp>
    </p:spTree>
    <p:extLst>
      <p:ext uri="{BB962C8B-B14F-4D97-AF65-F5344CB8AC3E}">
        <p14:creationId xmlns:p14="http://schemas.microsoft.com/office/powerpoint/2010/main" val="279405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2"/>
            <a:ext cx="7772400" cy="732865"/>
          </a:xfrm>
        </p:spPr>
        <p:txBody>
          <a:bodyPr anchor="b">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804" y="3943351"/>
            <a:ext cx="7770813" cy="655544"/>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Picture Placeholder 7"/>
          <p:cNvSpPr>
            <a:spLocks noGrp="1"/>
          </p:cNvSpPr>
          <p:nvPr>
            <p:ph type="pic" sz="quarter" idx="13"/>
          </p:nvPr>
        </p:nvSpPr>
        <p:spPr>
          <a:xfrm rot="21540000">
            <a:off x="2056201"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pPr lvl="0"/>
            <a:r>
              <a:rPr lang="en-US" noProof="0"/>
              <a:t>Drag picture to placeholder or click icon to add</a:t>
            </a:r>
            <a:endParaRPr noProof="0"/>
          </a:p>
        </p:txBody>
      </p:sp>
      <p:sp>
        <p:nvSpPr>
          <p:cNvPr id="5" name="Date Placeholder 3">
            <a:extLst>
              <a:ext uri="{FF2B5EF4-FFF2-40B4-BE49-F238E27FC236}">
                <a16:creationId xmlns:a16="http://schemas.microsoft.com/office/drawing/2014/main" id="{43806CFE-55B9-7E4D-8E35-1CA1CA910B68}"/>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6D637D0-DFBC-4C41-BDA8-90C27C849108}"/>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3D7BFB-3E70-8147-AD4F-8C8B95E4EF70}"/>
              </a:ext>
            </a:extLst>
          </p:cNvPr>
          <p:cNvSpPr>
            <a:spLocks noGrp="1"/>
          </p:cNvSpPr>
          <p:nvPr>
            <p:ph type="sldNum" sz="quarter" idx="16"/>
          </p:nvPr>
        </p:nvSpPr>
        <p:spPr/>
        <p:txBody>
          <a:bodyPr/>
          <a:lstStyle>
            <a:lvl1pPr>
              <a:defRPr/>
            </a:lvl1pPr>
          </a:lstStyle>
          <a:p>
            <a:fld id="{D76746BD-8563-0847-B92B-9628EF96EC99}" type="slidenum">
              <a:rPr lang="en-US" altLang="en-US"/>
              <a:pPr/>
              <a:t>‹#›</a:t>
            </a:fld>
            <a:endParaRPr lang="en-US" altLang="en-US"/>
          </a:p>
        </p:txBody>
      </p:sp>
    </p:spTree>
    <p:extLst>
      <p:ext uri="{BB962C8B-B14F-4D97-AF65-F5344CB8AC3E}">
        <p14:creationId xmlns:p14="http://schemas.microsoft.com/office/powerpoint/2010/main" val="118850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5" y="742950"/>
            <a:ext cx="7770813" cy="1307306"/>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5" y="2067488"/>
            <a:ext cx="7770813" cy="961465"/>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CBB386-6E35-2845-90A9-012BE75C41A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42A467-5245-014F-A03B-5025D11CC8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56E850-62F1-A94B-BFB8-29A36E7B317C}"/>
              </a:ext>
            </a:extLst>
          </p:cNvPr>
          <p:cNvSpPr>
            <a:spLocks noGrp="1"/>
          </p:cNvSpPr>
          <p:nvPr>
            <p:ph type="sldNum" sz="quarter" idx="12"/>
          </p:nvPr>
        </p:nvSpPr>
        <p:spPr/>
        <p:txBody>
          <a:bodyPr/>
          <a:lstStyle>
            <a:lvl1pPr>
              <a:defRPr/>
            </a:lvl1pPr>
          </a:lstStyle>
          <a:p>
            <a:fld id="{C90B2B49-E318-F043-8030-26874A44A810}" type="slidenum">
              <a:rPr lang="en-US" altLang="en-US"/>
              <a:pPr/>
              <a:t>‹#›</a:t>
            </a:fld>
            <a:endParaRPr lang="en-US" altLang="en-US"/>
          </a:p>
        </p:txBody>
      </p:sp>
    </p:spTree>
    <p:extLst>
      <p:ext uri="{BB962C8B-B14F-4D97-AF65-F5344CB8AC3E}">
        <p14:creationId xmlns:p14="http://schemas.microsoft.com/office/powerpoint/2010/main" val="409670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5" y="90770"/>
            <a:ext cx="7770813" cy="1072403"/>
          </a:xfrm>
        </p:spPr>
        <p:txBody>
          <a:bodyPr/>
          <a:lstStyle/>
          <a:p>
            <a:r>
              <a:rPr lang="en-US"/>
              <a:t>Click to edit Master title style</a:t>
            </a:r>
            <a:endParaRPr/>
          </a:p>
        </p:txBody>
      </p:sp>
      <p:sp>
        <p:nvSpPr>
          <p:cNvPr id="3" name="Content Placeholder 2"/>
          <p:cNvSpPr>
            <a:spLocks noGrp="1"/>
          </p:cNvSpPr>
          <p:nvPr>
            <p:ph sz="half" idx="1"/>
          </p:nvPr>
        </p:nvSpPr>
        <p:spPr>
          <a:xfrm>
            <a:off x="685800" y="1320406"/>
            <a:ext cx="3611880" cy="3274219"/>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320406"/>
            <a:ext cx="3611880" cy="3274219"/>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a:extLst>
              <a:ext uri="{FF2B5EF4-FFF2-40B4-BE49-F238E27FC236}">
                <a16:creationId xmlns:a16="http://schemas.microsoft.com/office/drawing/2014/main" id="{BFB5EDC9-4747-B94E-9C71-D4F20FBAA80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FAF9E53-1C29-5749-823C-1CDE7E3056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A2B0C7-AB7E-664E-9331-39C8787A8DE6}"/>
              </a:ext>
            </a:extLst>
          </p:cNvPr>
          <p:cNvSpPr>
            <a:spLocks noGrp="1"/>
          </p:cNvSpPr>
          <p:nvPr>
            <p:ph type="sldNum" sz="quarter" idx="12"/>
          </p:nvPr>
        </p:nvSpPr>
        <p:spPr/>
        <p:txBody>
          <a:bodyPr/>
          <a:lstStyle>
            <a:lvl1pPr>
              <a:defRPr/>
            </a:lvl1pPr>
          </a:lstStyle>
          <a:p>
            <a:fld id="{F6B26804-02FD-FD4A-A8B6-07C63B1AB858}" type="slidenum">
              <a:rPr lang="en-US" altLang="en-US"/>
              <a:pPr/>
              <a:t>‹#›</a:t>
            </a:fld>
            <a:endParaRPr lang="en-US" altLang="en-US"/>
          </a:p>
        </p:txBody>
      </p:sp>
    </p:spTree>
    <p:extLst>
      <p:ext uri="{BB962C8B-B14F-4D97-AF65-F5344CB8AC3E}">
        <p14:creationId xmlns:p14="http://schemas.microsoft.com/office/powerpoint/2010/main" val="412261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67FFEE-234C-C448-AB7F-1AEE9028DEAC}"/>
              </a:ext>
            </a:extLst>
          </p:cNvPr>
          <p:cNvCxnSpPr/>
          <p:nvPr/>
        </p:nvCxnSpPr>
        <p:spPr>
          <a:xfrm>
            <a:off x="785813" y="1644650"/>
            <a:ext cx="3429000" cy="0"/>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24526D-D1E9-894B-915A-4AC7BA500D00}"/>
              </a:ext>
            </a:extLst>
          </p:cNvPr>
          <p:cNvCxnSpPr/>
          <p:nvPr/>
        </p:nvCxnSpPr>
        <p:spPr>
          <a:xfrm>
            <a:off x="4937125" y="1644650"/>
            <a:ext cx="3429000" cy="0"/>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5" y="90770"/>
            <a:ext cx="7770813" cy="1072403"/>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28801"/>
            <a:ext cx="3611880" cy="276582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1828801"/>
            <a:ext cx="3611880" cy="276582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6">
            <a:extLst>
              <a:ext uri="{FF2B5EF4-FFF2-40B4-BE49-F238E27FC236}">
                <a16:creationId xmlns:a16="http://schemas.microsoft.com/office/drawing/2014/main" id="{CFB0CF4F-87C2-9B42-BE63-00497F4D32B1}"/>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623B1046-AEAD-D349-9A5E-6B8A13A3E40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1EB4A3C2-3C35-4C4C-983D-3143A3E8832B}"/>
              </a:ext>
            </a:extLst>
          </p:cNvPr>
          <p:cNvSpPr>
            <a:spLocks noGrp="1"/>
          </p:cNvSpPr>
          <p:nvPr>
            <p:ph type="sldNum" sz="quarter" idx="12"/>
          </p:nvPr>
        </p:nvSpPr>
        <p:spPr/>
        <p:txBody>
          <a:bodyPr/>
          <a:lstStyle>
            <a:lvl1pPr>
              <a:defRPr/>
            </a:lvl1pPr>
          </a:lstStyle>
          <a:p>
            <a:fld id="{95A12438-C84E-5748-9E4C-5360E5D42897}" type="slidenum">
              <a:rPr lang="en-US" altLang="en-US"/>
              <a:pPr/>
              <a:t>‹#›</a:t>
            </a:fld>
            <a:endParaRPr lang="en-US" altLang="en-US"/>
          </a:p>
        </p:txBody>
      </p:sp>
    </p:spTree>
    <p:extLst>
      <p:ext uri="{BB962C8B-B14F-4D97-AF65-F5344CB8AC3E}">
        <p14:creationId xmlns:p14="http://schemas.microsoft.com/office/powerpoint/2010/main" val="91118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8E7EF010-9668-2046-9100-F78D4DADFF5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D3E64C4-EB98-104D-BF3E-48475BB91B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3450F31-D186-5A4C-87ED-A63E280978FF}"/>
              </a:ext>
            </a:extLst>
          </p:cNvPr>
          <p:cNvSpPr>
            <a:spLocks noGrp="1"/>
          </p:cNvSpPr>
          <p:nvPr>
            <p:ph type="sldNum" sz="quarter" idx="12"/>
          </p:nvPr>
        </p:nvSpPr>
        <p:spPr/>
        <p:txBody>
          <a:bodyPr/>
          <a:lstStyle>
            <a:lvl1pPr>
              <a:defRPr/>
            </a:lvl1pPr>
          </a:lstStyle>
          <a:p>
            <a:fld id="{5A921661-D270-E54B-BA79-970571C8AF2A}" type="slidenum">
              <a:rPr lang="en-US" altLang="en-US"/>
              <a:pPr/>
              <a:t>‹#›</a:t>
            </a:fld>
            <a:endParaRPr lang="en-US" altLang="en-US"/>
          </a:p>
        </p:txBody>
      </p:sp>
    </p:spTree>
    <p:extLst>
      <p:ext uri="{BB962C8B-B14F-4D97-AF65-F5344CB8AC3E}">
        <p14:creationId xmlns:p14="http://schemas.microsoft.com/office/powerpoint/2010/main" val="288181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127964-6794-3C4C-ADE2-509033995C4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22CBDD9-F255-A04E-A644-FB1D5EE3D0A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4C1051-1CD3-854F-A807-C330FB951AED}"/>
              </a:ext>
            </a:extLst>
          </p:cNvPr>
          <p:cNvSpPr>
            <a:spLocks noGrp="1"/>
          </p:cNvSpPr>
          <p:nvPr>
            <p:ph type="sldNum" sz="quarter" idx="12"/>
          </p:nvPr>
        </p:nvSpPr>
        <p:spPr/>
        <p:txBody>
          <a:bodyPr/>
          <a:lstStyle>
            <a:lvl1pPr>
              <a:defRPr/>
            </a:lvl1pPr>
          </a:lstStyle>
          <a:p>
            <a:fld id="{84F2C3AA-FEE6-BD40-B237-0051EEA8B8CB}" type="slidenum">
              <a:rPr lang="en-US" altLang="en-US"/>
              <a:pPr/>
              <a:t>‹#›</a:t>
            </a:fld>
            <a:endParaRPr lang="en-US" altLang="en-US"/>
          </a:p>
        </p:txBody>
      </p:sp>
    </p:spTree>
    <p:extLst>
      <p:ext uri="{BB962C8B-B14F-4D97-AF65-F5344CB8AC3E}">
        <p14:creationId xmlns:p14="http://schemas.microsoft.com/office/powerpoint/2010/main" val="213865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342901"/>
            <a:ext cx="3657600" cy="425172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1600201"/>
            <a:ext cx="3657600" cy="268605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1DB2A6-23F1-134A-BF05-5C09CF08CC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CEC0B8C-C6C6-FD4F-94A0-0BF6EF860C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949AF4-8333-6C46-883D-18803CF58D6B}"/>
              </a:ext>
            </a:extLst>
          </p:cNvPr>
          <p:cNvSpPr>
            <a:spLocks noGrp="1"/>
          </p:cNvSpPr>
          <p:nvPr>
            <p:ph type="sldNum" sz="quarter" idx="12"/>
          </p:nvPr>
        </p:nvSpPr>
        <p:spPr/>
        <p:txBody>
          <a:bodyPr/>
          <a:lstStyle>
            <a:lvl1pPr>
              <a:defRPr/>
            </a:lvl1pPr>
          </a:lstStyle>
          <a:p>
            <a:fld id="{3B9C335A-9AD0-494C-9CDE-1D5D2C024B90}" type="slidenum">
              <a:rPr lang="en-US" altLang="en-US"/>
              <a:pPr/>
              <a:t>‹#›</a:t>
            </a:fld>
            <a:endParaRPr lang="en-US" altLang="en-US"/>
          </a:p>
        </p:txBody>
      </p:sp>
    </p:spTree>
    <p:extLst>
      <p:ext uri="{BB962C8B-B14F-4D97-AF65-F5344CB8AC3E}">
        <p14:creationId xmlns:p14="http://schemas.microsoft.com/office/powerpoint/2010/main" val="227416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6" descr="GraphicDesign.jpg">
            <a:extLst>
              <a:ext uri="{FF2B5EF4-FFF2-40B4-BE49-F238E27FC236}">
                <a16:creationId xmlns:a16="http://schemas.microsoft.com/office/drawing/2014/main" id="{44BE494F-74AA-0642-8D8D-1B1A592961E8}"/>
              </a:ext>
            </a:extLst>
          </p:cNvPr>
          <p:cNvPicPr>
            <a:picLocks noChangeAspect="1"/>
          </p:cNvPicPr>
          <p:nvPr userDrawn="1"/>
        </p:nvPicPr>
        <p:blipFill>
          <a:blip r:embed="rId17">
            <a:extLst>
              <a:ext uri="{28A0092B-C50C-407E-A947-70E740481C1C}">
                <a14:useLocalDpi xmlns:a14="http://schemas.microsoft.com/office/drawing/2010/main" val="0"/>
              </a:ext>
            </a:extLst>
          </a:blip>
          <a:srcRect l="175" t="34703" r="-175" b="37411"/>
          <a:stretch>
            <a:fillRect/>
          </a:stretch>
        </p:blipFill>
        <p:spPr bwMode="auto">
          <a:xfrm>
            <a:off x="15875" y="46259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1286110E-76B3-4747-8009-0BDE02FD4CC6}"/>
              </a:ext>
            </a:extLst>
          </p:cNvPr>
          <p:cNvSpPr>
            <a:spLocks noGrp="1"/>
          </p:cNvSpPr>
          <p:nvPr>
            <p:ph type="title"/>
          </p:nvPr>
        </p:nvSpPr>
        <p:spPr>
          <a:xfrm>
            <a:off x="685800" y="90488"/>
            <a:ext cx="7770813" cy="1073150"/>
          </a:xfrm>
          <a:prstGeom prst="rect">
            <a:avLst/>
          </a:prstGeom>
        </p:spPr>
        <p:txBody>
          <a:bodyPr vert="horz" lIns="91440" tIns="45720" rIns="91440" bIns="45720" rtlCol="0" anchor="ctr" anchorCtr="0">
            <a:normAutofit/>
          </a:bodyPr>
          <a:lstStyle/>
          <a:p>
            <a:r>
              <a:rPr lang="en-US"/>
              <a:t>Click to edit Master title style</a:t>
            </a:r>
            <a:endParaRPr dirty="0"/>
          </a:p>
        </p:txBody>
      </p:sp>
      <p:sp>
        <p:nvSpPr>
          <p:cNvPr id="3" name="Text Placeholder 2">
            <a:extLst>
              <a:ext uri="{FF2B5EF4-FFF2-40B4-BE49-F238E27FC236}">
                <a16:creationId xmlns:a16="http://schemas.microsoft.com/office/drawing/2014/main" id="{BD9F5BDF-3291-D44A-9F96-463EC187B6EF}"/>
              </a:ext>
            </a:extLst>
          </p:cNvPr>
          <p:cNvSpPr>
            <a:spLocks noGrp="1"/>
          </p:cNvSpPr>
          <p:nvPr>
            <p:ph type="body" idx="1"/>
          </p:nvPr>
        </p:nvSpPr>
        <p:spPr>
          <a:xfrm>
            <a:off x="685800" y="1314450"/>
            <a:ext cx="7770813" cy="32797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FFB2AE6C-A960-5148-BB4D-EE6FF0303F1A}"/>
              </a:ext>
            </a:extLst>
          </p:cNvPr>
          <p:cNvSpPr>
            <a:spLocks noGrp="1"/>
          </p:cNvSpPr>
          <p:nvPr>
            <p:ph type="dt" sz="half" idx="2"/>
          </p:nvPr>
        </p:nvSpPr>
        <p:spPr>
          <a:xfrm>
            <a:off x="6619875" y="4767263"/>
            <a:ext cx="2133600" cy="274637"/>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24A14934-9A71-9241-8724-7BAF85C0801E}"/>
              </a:ext>
            </a:extLst>
          </p:cNvPr>
          <p:cNvSpPr>
            <a:spLocks noGrp="1"/>
          </p:cNvSpPr>
          <p:nvPr>
            <p:ph type="ftr" sz="quarter" idx="3"/>
          </p:nvPr>
        </p:nvSpPr>
        <p:spPr>
          <a:xfrm>
            <a:off x="354013" y="4767263"/>
            <a:ext cx="2895600" cy="274637"/>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119DAE13-ABB3-134E-BE45-1CC7920DE4F6}"/>
              </a:ext>
            </a:extLst>
          </p:cNvPr>
          <p:cNvSpPr>
            <a:spLocks noGrp="1"/>
          </p:cNvSpPr>
          <p:nvPr>
            <p:ph type="sldNum" sz="quarter" idx="4"/>
          </p:nvPr>
        </p:nvSpPr>
        <p:spPr>
          <a:xfrm>
            <a:off x="4229100" y="4767263"/>
            <a:ext cx="6858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212121"/>
                  </a:outerShdw>
                </a:effectLst>
              </a:defRPr>
            </a:lvl1pPr>
          </a:lstStyle>
          <a:p>
            <a:fld id="{12693C20-769A-FB43-A800-D66083A6B9F7}" type="slidenum">
              <a:rPr lang="en-US" altLang="en-US"/>
              <a:pPr/>
              <a:t>‹#›</a:t>
            </a:fld>
            <a:endParaRPr lang="en-US" altLang="en-US"/>
          </a:p>
        </p:txBody>
      </p:sp>
      <p:cxnSp>
        <p:nvCxnSpPr>
          <p:cNvPr id="9" name="Straight Connector 8">
            <a:extLst>
              <a:ext uri="{FF2B5EF4-FFF2-40B4-BE49-F238E27FC236}">
                <a16:creationId xmlns:a16="http://schemas.microsoft.com/office/drawing/2014/main" id="{3B741817-1285-8147-BB34-E4BD31E3631E}"/>
              </a:ext>
            </a:extLst>
          </p:cNvPr>
          <p:cNvCxnSpPr/>
          <p:nvPr/>
        </p:nvCxnSpPr>
        <p:spPr>
          <a:xfrm flipV="1">
            <a:off x="0" y="4624388"/>
            <a:ext cx="9144000" cy="7937"/>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1033" name="Picture 9" descr="Eagle_Pantone.eps">
            <a:extLst>
              <a:ext uri="{FF2B5EF4-FFF2-40B4-BE49-F238E27FC236}">
                <a16:creationId xmlns:a16="http://schemas.microsoft.com/office/drawing/2014/main" id="{0C1AB22D-061C-6E48-985E-18CBC96863B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218488" y="4689475"/>
            <a:ext cx="5889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FD3B032-18CE-5F48-8B9B-9C86D08CD83C}"/>
              </a:ext>
            </a:extLst>
          </p:cNvPr>
          <p:cNvSpPr txBox="1"/>
          <p:nvPr userDrawn="1"/>
        </p:nvSpPr>
        <p:spPr>
          <a:xfrm>
            <a:off x="685800" y="4689475"/>
            <a:ext cx="4343400" cy="307777"/>
          </a:xfrm>
          <a:prstGeom prst="rect">
            <a:avLst/>
          </a:prstGeom>
          <a:noFill/>
        </p:spPr>
        <p:txBody>
          <a:bodyPr wrap="square" rtlCol="0">
            <a:spAutoFit/>
          </a:bodyPr>
          <a:lstStyle/>
          <a:p>
            <a:r>
              <a:rPr lang="en-US" sz="1400" b="0" i="0" dirty="0">
                <a:latin typeface="Calibri" panose="020F0502020204030204" pitchFamily="34" charset="0"/>
                <a:cs typeface="Calibri" panose="020F0502020204030204" pitchFamily="34" charset="0"/>
              </a:rPr>
              <a:t>© Steve Exum, Digital Media Arts, Olympian High School</a:t>
            </a:r>
          </a:p>
        </p:txBody>
      </p:sp>
    </p:spTree>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51"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Lst>
  <p:txStyles>
    <p:titleStyle>
      <a:lvl1pPr algn="l" rtl="0" eaLnBrk="0" fontAlgn="base" hangingPunct="0">
        <a:spcBef>
          <a:spcPct val="0"/>
        </a:spcBef>
        <a:spcAft>
          <a:spcPct val="0"/>
        </a:spcAft>
        <a:defRPr sz="4000" kern="1200">
          <a:solidFill>
            <a:srgbClr val="FFCC66"/>
          </a:solidFill>
          <a:effectLst>
            <a:outerShdw blurRad="50800" dist="50800" dir="5400000" sx="101000" sy="101000" algn="t" rotWithShape="0">
              <a:prstClr val="black">
                <a:alpha val="40000"/>
              </a:prstClr>
            </a:outerShdw>
          </a:effectLst>
          <a:latin typeface="Diavlo Medium Regular"/>
          <a:ea typeface="MS PGothic" pitchFamily="34" charset="-128"/>
          <a:cs typeface="Diavlo Medium Regular"/>
        </a:defRPr>
      </a:lvl1pPr>
      <a:lvl2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2pPr>
      <a:lvl3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3pPr>
      <a:lvl4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4pPr>
      <a:lvl5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5pPr>
      <a:lvl6pPr marL="457200" algn="l" rtl="0" fontAlgn="base">
        <a:spcBef>
          <a:spcPct val="0"/>
        </a:spcBef>
        <a:spcAft>
          <a:spcPct val="0"/>
        </a:spcAft>
        <a:defRPr sz="4000">
          <a:solidFill>
            <a:srgbClr val="FFCC66"/>
          </a:solidFill>
          <a:latin typeface="Diavlo Medium Regular" charset="0"/>
          <a:ea typeface="ＭＳ Ｐゴシック" charset="0"/>
        </a:defRPr>
      </a:lvl6pPr>
      <a:lvl7pPr marL="914400" algn="l" rtl="0" fontAlgn="base">
        <a:spcBef>
          <a:spcPct val="0"/>
        </a:spcBef>
        <a:spcAft>
          <a:spcPct val="0"/>
        </a:spcAft>
        <a:defRPr sz="4000">
          <a:solidFill>
            <a:srgbClr val="FFCC66"/>
          </a:solidFill>
          <a:latin typeface="Diavlo Medium Regular" charset="0"/>
          <a:ea typeface="ＭＳ Ｐゴシック" charset="0"/>
        </a:defRPr>
      </a:lvl7pPr>
      <a:lvl8pPr marL="1371600" algn="l" rtl="0" fontAlgn="base">
        <a:spcBef>
          <a:spcPct val="0"/>
        </a:spcBef>
        <a:spcAft>
          <a:spcPct val="0"/>
        </a:spcAft>
        <a:defRPr sz="4000">
          <a:solidFill>
            <a:srgbClr val="FFCC66"/>
          </a:solidFill>
          <a:latin typeface="Diavlo Medium Regular" charset="0"/>
          <a:ea typeface="ＭＳ Ｐゴシック" charset="0"/>
        </a:defRPr>
      </a:lvl8pPr>
      <a:lvl9pPr marL="1828800" algn="l" rtl="0" fontAlgn="base">
        <a:spcBef>
          <a:spcPct val="0"/>
        </a:spcBef>
        <a:spcAft>
          <a:spcPct val="0"/>
        </a:spcAft>
        <a:defRPr sz="4000">
          <a:solidFill>
            <a:srgbClr val="FFCC66"/>
          </a:solidFill>
          <a:latin typeface="Diavlo Medium Regular" charset="0"/>
          <a:ea typeface="ＭＳ Ｐゴシック" charset="0"/>
        </a:defRPr>
      </a:lvl9pPr>
    </p:titleStyle>
    <p:bodyStyle>
      <a:lvl1pPr marL="342900" indent="-342900" algn="l" rtl="0" eaLnBrk="0" fontAlgn="base" hangingPunct="0">
        <a:spcBef>
          <a:spcPts val="2000"/>
        </a:spcBef>
        <a:spcAft>
          <a:spcPct val="0"/>
        </a:spcAft>
        <a:buBlip>
          <a:blip r:embed="rId19"/>
        </a:buBlip>
        <a:defRPr sz="2200"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1pPr>
      <a:lvl2pPr marL="685800" indent="-336550" algn="l" rtl="0" eaLnBrk="0" fontAlgn="base" hangingPunct="0">
        <a:spcBef>
          <a:spcPts val="600"/>
        </a:spcBef>
        <a:spcAft>
          <a:spcPct val="0"/>
        </a:spcAft>
        <a:buBlip>
          <a:blip r:embed="rId19"/>
        </a:buBlip>
        <a:defRPr sz="2000"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2pPr>
      <a:lvl3pPr marL="1035050" indent="-3492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3pPr>
      <a:lvl4pPr marL="1371600" indent="-3365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4pPr>
      <a:lvl5pPr marL="1720850" indent="-3492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5pPr>
      <a:lvl6pPr marL="2055813"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9"/>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C0F956-75CE-BA4E-82FC-D8D8E42D01EC}"/>
              </a:ext>
            </a:extLst>
          </p:cNvPr>
          <p:cNvSpPr txBox="1">
            <a:spLocks noChangeArrowheads="1"/>
          </p:cNvSpPr>
          <p:nvPr/>
        </p:nvSpPr>
        <p:spPr>
          <a:xfrm>
            <a:off x="685800" y="1428750"/>
            <a:ext cx="7772400" cy="857250"/>
          </a:xfrm>
          <a:prstGeom prst="rect">
            <a:avLst/>
          </a:prstGeom>
        </p:spPr>
        <p:txBody>
          <a:bodyPr anchor="ctr">
            <a:norm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4000" dirty="0">
                <a:solidFill>
                  <a:srgbClr val="F6C16A"/>
                </a:solidFill>
                <a:effectLst>
                  <a:outerShdw blurRad="50800" dist="38100" dir="2700000" algn="tl" rotWithShape="0">
                    <a:prstClr val="black">
                      <a:alpha val="40000"/>
                    </a:prstClr>
                  </a:outerShdw>
                </a:effectLst>
                <a:latin typeface="Exo Medium" panose="02000503000000000000" pitchFamily="2" charset="77"/>
              </a:rPr>
              <a:t>PATTERN / REPETITION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9">
            <a:extLst>
              <a:ext uri="{FF2B5EF4-FFF2-40B4-BE49-F238E27FC236}">
                <a16:creationId xmlns:a16="http://schemas.microsoft.com/office/drawing/2014/main" id="{2EC5F796-5E16-9645-A375-45373CB8C21D}"/>
              </a:ext>
            </a:extLst>
          </p:cNvPr>
          <p:cNvSpPr txBox="1">
            <a:spLocks noChangeArrowheads="1"/>
          </p:cNvSpPr>
          <p:nvPr/>
        </p:nvSpPr>
        <p:spPr bwMode="auto">
          <a:xfrm>
            <a:off x="6248400" y="666750"/>
            <a:ext cx="2590800" cy="3108543"/>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altLang="en-US" sz="2800" dirty="0">
                <a:effectLst>
                  <a:outerShdw blurRad="38100" dist="38100" dir="2700000" algn="tl">
                    <a:srgbClr val="212121"/>
                  </a:outerShdw>
                </a:effectLst>
                <a:latin typeface="Calibri" panose="020F0502020204030204" pitchFamily="34" charset="0"/>
              </a:rPr>
              <a:t>Would this piece be as interesting if the artist had used a solid background rather than this patterned one?</a:t>
            </a:r>
          </a:p>
        </p:txBody>
      </p:sp>
      <p:pic>
        <p:nvPicPr>
          <p:cNvPr id="3" name="Picture 2" descr="812618314974_xM7dh1al_l.jpg">
            <a:extLst>
              <a:ext uri="{FF2B5EF4-FFF2-40B4-BE49-F238E27FC236}">
                <a16:creationId xmlns:a16="http://schemas.microsoft.com/office/drawing/2014/main" id="{B7161A25-0266-C14A-87EF-F859921CA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97"/>
            <a:ext cx="6019800" cy="464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82949E0F-C86B-9A4D-A1C8-6164C07A4F2E}"/>
              </a:ext>
            </a:extLst>
          </p:cNvPr>
          <p:cNvSpPr txBox="1">
            <a:spLocks noChangeArrowheads="1"/>
          </p:cNvSpPr>
          <p:nvPr/>
        </p:nvSpPr>
        <p:spPr bwMode="auto">
          <a:xfrm>
            <a:off x="5791200" y="285750"/>
            <a:ext cx="3124200" cy="4185761"/>
          </a:xfrm>
          <a:prstGeom prst="rect">
            <a:avLst/>
          </a:prstGeom>
          <a:noFill/>
          <a:ln w="9525">
            <a:noFill/>
            <a:miter lim="800000"/>
            <a:headEnd/>
            <a:tailEnd/>
          </a:ln>
        </p:spPr>
        <p:txBody>
          <a:bodyPr wrap="square">
            <a:spAutoFit/>
          </a:bodyPr>
          <a:lstStyle/>
          <a:p>
            <a:pPr eaLnBrk="1" hangingPunct="1">
              <a:spcBef>
                <a:spcPct val="50000"/>
              </a:spcBef>
              <a:defRPr/>
            </a:pPr>
            <a:r>
              <a:rPr lang="en-US" sz="2800" dirty="0">
                <a:effectLst>
                  <a:outerShdw blurRad="50800" dist="38100" dir="2700000" algn="tl" rotWithShape="0">
                    <a:prstClr val="black">
                      <a:alpha val="40000"/>
                    </a:prstClr>
                  </a:outerShdw>
                </a:effectLst>
                <a:latin typeface="Calibri" pitchFamily="34" charset="0"/>
                <a:ea typeface="ＭＳ Ｐゴシック" charset="-128"/>
              </a:rPr>
              <a:t>REPETITION:</a:t>
            </a:r>
            <a:br>
              <a:rPr lang="en-US" sz="2800" dirty="0">
                <a:effectLst>
                  <a:outerShdw blurRad="50800" dist="38100" dir="2700000" algn="tl" rotWithShape="0">
                    <a:prstClr val="black">
                      <a:alpha val="40000"/>
                    </a:prstClr>
                  </a:outerShdw>
                </a:effectLst>
                <a:latin typeface="Calibri" pitchFamily="34" charset="0"/>
                <a:ea typeface="ＭＳ Ｐゴシック" charset="-128"/>
              </a:rPr>
            </a:br>
            <a:r>
              <a:rPr lang="en-US" sz="2800" dirty="0">
                <a:effectLst>
                  <a:outerShdw blurRad="50800" dist="38100" dir="2700000" algn="tl" rotWithShape="0">
                    <a:prstClr val="black">
                      <a:alpha val="40000"/>
                    </a:prstClr>
                  </a:outerShdw>
                </a:effectLst>
                <a:latin typeface="Calibri" pitchFamily="34" charset="0"/>
                <a:ea typeface="ＭＳ Ｐゴシック" charset="-128"/>
              </a:rPr>
              <a:t>A way of combining art elements so that</a:t>
            </a:r>
            <a:r>
              <a:rPr lang="en-US" sz="2800" dirty="0">
                <a:solidFill>
                  <a:schemeClr val="accent4">
                    <a:lumMod val="60000"/>
                    <a:lumOff val="40000"/>
                  </a:schemeClr>
                </a:solidFill>
                <a:effectLst>
                  <a:outerShdw blurRad="50800" dist="38100" dir="2700000" algn="tl" rotWithShape="0">
                    <a:prstClr val="black">
                      <a:alpha val="40000"/>
                    </a:prstClr>
                  </a:outerShdw>
                </a:effectLst>
                <a:latin typeface="Calibri" pitchFamily="34" charset="0"/>
                <a:ea typeface="ＭＳ Ｐゴシック" charset="-128"/>
              </a:rPr>
              <a:t> </a:t>
            </a:r>
            <a:br>
              <a:rPr lang="en-US" sz="2800" dirty="0">
                <a:solidFill>
                  <a:schemeClr val="accent4">
                    <a:lumMod val="60000"/>
                    <a:lumOff val="40000"/>
                  </a:schemeClr>
                </a:solidFill>
                <a:effectLst>
                  <a:outerShdw blurRad="50800" dist="38100" dir="2700000" algn="tl" rotWithShape="0">
                    <a:prstClr val="black">
                      <a:alpha val="40000"/>
                    </a:prstClr>
                  </a:outerShdw>
                </a:effectLst>
                <a:latin typeface="Calibri" pitchFamily="34" charset="0"/>
                <a:ea typeface="ＭＳ Ｐゴシック" charset="-128"/>
              </a:rPr>
            </a:br>
            <a:r>
              <a:rPr lang="en-US" sz="2800" dirty="0">
                <a:solidFill>
                  <a:schemeClr val="accent4">
                    <a:lumMod val="60000"/>
                    <a:lumOff val="40000"/>
                  </a:schemeClr>
                </a:solidFill>
                <a:effectLst>
                  <a:outerShdw blurRad="50800" dist="38100" dir="2700000" algn="tl" rotWithShape="0">
                    <a:prstClr val="black">
                      <a:alpha val="40000"/>
                    </a:prstClr>
                  </a:outerShdw>
                </a:effectLst>
                <a:latin typeface="Calibri" pitchFamily="34" charset="0"/>
                <a:ea typeface="ＭＳ Ｐゴシック" charset="-128"/>
              </a:rPr>
              <a:t>the same elements are </a:t>
            </a:r>
            <a:r>
              <a:rPr lang="en-US" sz="2800" dirty="0">
                <a:effectLst>
                  <a:outerShdw blurRad="50800" dist="38100" dir="2700000" algn="tl" rotWithShape="0">
                    <a:prstClr val="black">
                      <a:alpha val="40000"/>
                    </a:prstClr>
                  </a:outerShdw>
                </a:effectLst>
                <a:latin typeface="Calibri" pitchFamily="34" charset="0"/>
                <a:ea typeface="ＭＳ Ｐゴシック" charset="-128"/>
              </a:rPr>
              <a:t>used over and over to achieve balance and harmony.</a:t>
            </a:r>
          </a:p>
          <a:p>
            <a:pPr eaLnBrk="1" hangingPunct="1">
              <a:spcBef>
                <a:spcPct val="50000"/>
              </a:spcBef>
              <a:defRPr/>
            </a:pPr>
            <a:endParaRPr lang="en-US" sz="2800" dirty="0">
              <a:ea typeface="ＭＳ Ｐゴシック" charset="-128"/>
            </a:endParaRPr>
          </a:p>
        </p:txBody>
      </p:sp>
      <p:pic>
        <p:nvPicPr>
          <p:cNvPr id="4" name="Picture 1" descr="images.jpg">
            <a:extLst>
              <a:ext uri="{FF2B5EF4-FFF2-40B4-BE49-F238E27FC236}">
                <a16:creationId xmlns:a16="http://schemas.microsoft.com/office/drawing/2014/main" id="{9CF6AD11-C1E6-7846-B08C-A543EB2E76D5}"/>
              </a:ext>
            </a:extLst>
          </p:cNvPr>
          <p:cNvPicPr>
            <a:picLocks noChangeAspect="1"/>
          </p:cNvPicPr>
          <p:nvPr/>
        </p:nvPicPr>
        <p:blipFill rotWithShape="1">
          <a:blip r:embed="rId2">
            <a:extLst>
              <a:ext uri="{28A0092B-C50C-407E-A947-70E740481C1C}">
                <a14:useLocalDpi xmlns:a14="http://schemas.microsoft.com/office/drawing/2010/main" val="0"/>
              </a:ext>
            </a:extLst>
          </a:blip>
          <a:srcRect l="5462" t="7268" r="5704" b="7822"/>
          <a:stretch/>
        </p:blipFill>
        <p:spPr bwMode="auto">
          <a:xfrm>
            <a:off x="-15240" y="-8448"/>
            <a:ext cx="55626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FD25B33-35C7-BC47-A23C-03CB170F8D5D}"/>
              </a:ext>
            </a:extLst>
          </p:cNvPr>
          <p:cNvSpPr>
            <a:spLocks noGrp="1" noChangeArrowheads="1"/>
          </p:cNvSpPr>
          <p:nvPr>
            <p:ph type="title"/>
          </p:nvPr>
        </p:nvSpPr>
        <p:spPr>
          <a:xfrm>
            <a:off x="304800" y="342900"/>
            <a:ext cx="7772400" cy="1143000"/>
          </a:xfrm>
        </p:spPr>
        <p:txBody>
          <a:bodyPr wrap="square" numCol="1" compatLnSpc="1">
            <a:prstTxWarp prst="textNoShape">
              <a:avLst/>
            </a:prstTxWarp>
            <a:noAutofit/>
          </a:bodyPr>
          <a:lstStyle/>
          <a:p>
            <a:pPr eaLnBrk="1" hangingPunct="1">
              <a:defRPr/>
            </a:pPr>
            <a:r>
              <a:rPr lang="en-US" altLang="en-US" sz="2000" dirty="0">
                <a:effectLst>
                  <a:outerShdw blurRad="50800" dist="38100" dir="2700000" algn="tl" rotWithShape="0">
                    <a:prstClr val="black">
                      <a:alpha val="40000"/>
                    </a:prstClr>
                  </a:outerShdw>
                </a:effectLst>
                <a:latin typeface="Calibri" panose="020F0502020204030204" pitchFamily="34" charset="0"/>
              </a:rPr>
              <a:t>Ben Shahn has shown </a:t>
            </a:r>
            <a:r>
              <a:rPr lang="en-US" altLang="en-US" sz="2000" b="1" dirty="0">
                <a:solidFill>
                  <a:srgbClr val="F6C16A"/>
                </a:solidFill>
                <a:effectLst>
                  <a:outerShdw blurRad="50800" dist="38100" dir="2700000" algn="tl" rotWithShape="0">
                    <a:prstClr val="black">
                      <a:alpha val="40000"/>
                    </a:prstClr>
                  </a:outerShdw>
                </a:effectLst>
                <a:latin typeface="Calibri" panose="020F0502020204030204" pitchFamily="34" charset="0"/>
              </a:rPr>
              <a:t>repetition</a:t>
            </a:r>
            <a:r>
              <a:rPr lang="en-US" altLang="en-US" sz="2000" dirty="0">
                <a:solidFill>
                  <a:srgbClr val="F6C16A"/>
                </a:solidFill>
                <a:effectLst>
                  <a:outerShdw blurRad="50800" dist="38100" dir="2700000" algn="tl" rotWithShape="0">
                    <a:prstClr val="black">
                      <a:alpha val="40000"/>
                    </a:prstClr>
                  </a:outerShdw>
                </a:effectLst>
                <a:latin typeface="Calibri" panose="020F0502020204030204" pitchFamily="34" charset="0"/>
              </a:rPr>
              <a:t> </a:t>
            </a:r>
            <a:r>
              <a:rPr lang="en-US" altLang="en-US" sz="2000" dirty="0">
                <a:effectLst>
                  <a:outerShdw blurRad="50800" dist="38100" dir="2700000" algn="tl" rotWithShape="0">
                    <a:prstClr val="black">
                      <a:alpha val="40000"/>
                    </a:prstClr>
                  </a:outerShdw>
                </a:effectLst>
                <a:latin typeface="Calibri" panose="020F0502020204030204" pitchFamily="34" charset="0"/>
              </a:rPr>
              <a:t>in his work, </a:t>
            </a:r>
            <a:r>
              <a:rPr lang="en-US" altLang="en-US" sz="2000" b="1" i="1" dirty="0">
                <a:solidFill>
                  <a:srgbClr val="F6C16A"/>
                </a:solidFill>
                <a:effectLst>
                  <a:outerShdw blurRad="50800" dist="38100" dir="2700000" algn="tl" rotWithShape="0">
                    <a:prstClr val="black">
                      <a:alpha val="40000"/>
                    </a:prstClr>
                  </a:outerShdw>
                </a:effectLst>
                <a:latin typeface="Calibri" panose="020F0502020204030204" pitchFamily="34" charset="0"/>
              </a:rPr>
              <a:t>Supermarke</a:t>
            </a:r>
            <a:r>
              <a:rPr lang="en-US" altLang="en-US" sz="2000" b="1" dirty="0">
                <a:solidFill>
                  <a:srgbClr val="F6C16A"/>
                </a:solidFill>
                <a:effectLst>
                  <a:outerShdw blurRad="50800" dist="38100" dir="2700000" algn="tl" rotWithShape="0">
                    <a:prstClr val="black">
                      <a:alpha val="40000"/>
                    </a:prstClr>
                  </a:outerShdw>
                </a:effectLst>
                <a:latin typeface="Calibri" panose="020F0502020204030204" pitchFamily="34" charset="0"/>
              </a:rPr>
              <a:t>t</a:t>
            </a:r>
            <a:r>
              <a:rPr lang="en-US" altLang="en-US" sz="2000" dirty="0">
                <a:effectLst>
                  <a:outerShdw blurRad="50800" dist="38100" dir="2700000" algn="tl" rotWithShape="0">
                    <a:prstClr val="black">
                      <a:alpha val="40000"/>
                    </a:prstClr>
                  </a:outerShdw>
                </a:effectLst>
                <a:latin typeface="Calibri" panose="020F0502020204030204" pitchFamily="34" charset="0"/>
              </a:rPr>
              <a:t> by repeating the same subject over and over to create an interesting composition. </a:t>
            </a:r>
            <a:br>
              <a:rPr lang="en-US" altLang="en-US" sz="2000" dirty="0">
                <a:effectLst>
                  <a:outerShdw blurRad="50800" dist="38100" dir="2700000" algn="tl" rotWithShape="0">
                    <a:prstClr val="black">
                      <a:alpha val="40000"/>
                    </a:prstClr>
                  </a:outerShdw>
                </a:effectLst>
                <a:latin typeface="Calibri" panose="020F0502020204030204" pitchFamily="34" charset="0"/>
              </a:rPr>
            </a:br>
            <a:r>
              <a:rPr lang="en-US" altLang="en-US" sz="2000" dirty="0">
                <a:effectLst>
                  <a:outerShdw blurRad="50800" dist="38100" dir="2700000" algn="tl" rotWithShape="0">
                    <a:prstClr val="black">
                      <a:alpha val="40000"/>
                    </a:prstClr>
                  </a:outerShdw>
                </a:effectLst>
                <a:latin typeface="Calibri" panose="020F0502020204030204" pitchFamily="34" charset="0"/>
              </a:rPr>
              <a:t>He used the same type and thickness of line and the same shapes</a:t>
            </a:r>
          </a:p>
        </p:txBody>
      </p:sp>
      <p:pic>
        <p:nvPicPr>
          <p:cNvPr id="28674" name="Picture 4" descr="http://www.brigantine.atlnet.org/GigapaletteGALLERY/websites/ARTiculationFinal/artworkimages/line/supermarket%5B1%5D.jpg">
            <a:extLst>
              <a:ext uri="{FF2B5EF4-FFF2-40B4-BE49-F238E27FC236}">
                <a16:creationId xmlns:a16="http://schemas.microsoft.com/office/drawing/2014/main" id="{AA1CC9CF-D73F-D64C-816A-F44987FE2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5344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D31723E-88AB-7F41-99F1-7F253D7242FE}"/>
              </a:ext>
            </a:extLst>
          </p:cNvPr>
          <p:cNvSpPr>
            <a:spLocks noGrp="1" noChangeArrowheads="1"/>
          </p:cNvSpPr>
          <p:nvPr>
            <p:ph type="title"/>
          </p:nvPr>
        </p:nvSpPr>
        <p:spPr>
          <a:xfrm>
            <a:off x="6858000" y="285750"/>
            <a:ext cx="2057400" cy="4191000"/>
          </a:xfrm>
        </p:spPr>
        <p:txBody>
          <a:bodyPr wrap="square" numCol="1" compatLnSpc="1">
            <a:prstTxWarp prst="textNoShape">
              <a:avLst/>
            </a:prstTxWarp>
            <a:noAutofit/>
          </a:bodyPr>
          <a:lstStyle/>
          <a:p>
            <a:pPr defTabSz="457200" eaLnBrk="1" hangingPunct="1">
              <a:defRPr/>
            </a:pPr>
            <a:r>
              <a:rPr lang="en-US" altLang="en-US" sz="2000" dirty="0">
                <a:solidFill>
                  <a:schemeClr val="tx1"/>
                </a:solidFill>
                <a:effectLst>
                  <a:outerShdw blurRad="50800" dist="38100" dir="2700000" algn="tl" rotWithShape="0">
                    <a:prstClr val="black">
                      <a:alpha val="40000"/>
                    </a:prstClr>
                  </a:outerShdw>
                </a:effectLst>
                <a:latin typeface="Calibri" panose="020F0502020204030204" pitchFamily="34" charset="0"/>
              </a:rPr>
              <a:t>This beautiful </a:t>
            </a:r>
            <a:r>
              <a:rPr lang="en-US" altLang="en-US" sz="2000" i="1" dirty="0">
                <a:solidFill>
                  <a:schemeClr val="tx1"/>
                </a:solidFill>
                <a:effectLst>
                  <a:outerShdw blurRad="50800" dist="38100" dir="2700000" algn="tl" rotWithShape="0">
                    <a:prstClr val="black">
                      <a:alpha val="40000"/>
                    </a:prstClr>
                  </a:outerShdw>
                </a:effectLst>
                <a:latin typeface="Calibri" panose="020F0502020204030204" pitchFamily="34" charset="0"/>
              </a:rPr>
              <a:t>Scorpion </a:t>
            </a:r>
            <a:r>
              <a:rPr lang="en-US" altLang="en-US" sz="2000" i="1" dirty="0" err="1">
                <a:solidFill>
                  <a:schemeClr val="tx1"/>
                </a:solidFill>
                <a:effectLst>
                  <a:outerShdw blurRad="50800" dist="38100" dir="2700000" algn="tl" rotWithShape="0">
                    <a:prstClr val="black">
                      <a:alpha val="40000"/>
                    </a:prstClr>
                  </a:outerShdw>
                </a:effectLst>
                <a:latin typeface="Calibri" panose="020F0502020204030204" pitchFamily="34" charset="0"/>
              </a:rPr>
              <a:t>Mola</a:t>
            </a:r>
            <a:r>
              <a:rPr lang="en-US" altLang="en-US" sz="2000" dirty="0">
                <a:solidFill>
                  <a:schemeClr val="tx1"/>
                </a:solidFill>
                <a:effectLst>
                  <a:outerShdw blurRad="50800" dist="38100" dir="2700000" algn="tl" rotWithShape="0">
                    <a:prstClr val="black">
                      <a:alpha val="40000"/>
                    </a:prstClr>
                  </a:outerShdw>
                </a:effectLst>
                <a:latin typeface="Calibri" panose="020F0502020204030204" pitchFamily="34" charset="0"/>
              </a:rPr>
              <a:t>, </a:t>
            </a:r>
            <a:br>
              <a:rPr lang="en-US" altLang="en-US" sz="2000" dirty="0">
                <a:solidFill>
                  <a:schemeClr val="tx1"/>
                </a:solidFill>
                <a:effectLst>
                  <a:outerShdw blurRad="50800" dist="38100" dir="2700000" algn="tl" rotWithShape="0">
                    <a:prstClr val="black">
                      <a:alpha val="40000"/>
                    </a:prstClr>
                  </a:outerShdw>
                </a:effectLst>
                <a:latin typeface="Calibri" panose="020F0502020204030204" pitchFamily="34" charset="0"/>
              </a:rPr>
            </a:br>
            <a:r>
              <a:rPr lang="en-US" altLang="en-US" sz="2000" dirty="0">
                <a:solidFill>
                  <a:schemeClr val="tx1"/>
                </a:solidFill>
                <a:effectLst>
                  <a:outerShdw blurRad="50800" dist="38100" dir="2700000" algn="tl" rotWithShape="0">
                    <a:prstClr val="black">
                      <a:alpha val="40000"/>
                    </a:prstClr>
                  </a:outerShdw>
                </a:effectLst>
                <a:latin typeface="Calibri" panose="020F0502020204030204" pitchFamily="34" charset="0"/>
              </a:rPr>
              <a:t>by an unknown artist , from the Panama Canal Kuna Indians, shows </a:t>
            </a:r>
            <a:r>
              <a:rPr lang="en-US" altLang="en-US" sz="2000"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rPr>
              <a:t>repetition</a:t>
            </a:r>
            <a:r>
              <a:rPr lang="en-US" altLang="en-US" sz="2000" dirty="0">
                <a:solidFill>
                  <a:schemeClr val="tx1"/>
                </a:solidFill>
                <a:effectLst>
                  <a:outerShdw blurRad="50800" dist="38100" dir="2700000" algn="tl" rotWithShape="0">
                    <a:prstClr val="black">
                      <a:alpha val="40000"/>
                    </a:prstClr>
                  </a:outerShdw>
                </a:effectLst>
                <a:latin typeface="Calibri" panose="020F0502020204030204" pitchFamily="34" charset="0"/>
              </a:rPr>
              <a:t> of what elements of art?</a:t>
            </a:r>
            <a:r>
              <a:rPr lang="en-US" altLang="en-US" sz="2000" dirty="0">
                <a:solidFill>
                  <a:schemeClr val="tx1"/>
                </a:solidFill>
                <a:effectLst>
                  <a:outerShdw blurRad="50800" dist="38100" dir="2700000" algn="tl" rotWithShape="0">
                    <a:prstClr val="black">
                      <a:alpha val="40000"/>
                    </a:prstClr>
                  </a:outerShdw>
                </a:effectLst>
                <a:latin typeface="Arial" panose="020B0604020202020204" pitchFamily="34" charset="0"/>
              </a:rPr>
              <a:t> </a:t>
            </a:r>
          </a:p>
        </p:txBody>
      </p:sp>
      <p:grpSp>
        <p:nvGrpSpPr>
          <p:cNvPr id="29698" name="Group 6">
            <a:extLst>
              <a:ext uri="{FF2B5EF4-FFF2-40B4-BE49-F238E27FC236}">
                <a16:creationId xmlns:a16="http://schemas.microsoft.com/office/drawing/2014/main" id="{48724B73-17FA-B54B-B2F1-D17680722DC4}"/>
              </a:ext>
            </a:extLst>
          </p:cNvPr>
          <p:cNvGrpSpPr>
            <a:grpSpLocks/>
          </p:cNvGrpSpPr>
          <p:nvPr/>
        </p:nvGrpSpPr>
        <p:grpSpPr bwMode="auto">
          <a:xfrm>
            <a:off x="1277938" y="889000"/>
            <a:ext cx="6589712" cy="1668463"/>
            <a:chOff x="0" y="2829"/>
            <a:chExt cx="4151" cy="1402"/>
          </a:xfrm>
        </p:grpSpPr>
        <p:sp>
          <p:nvSpPr>
            <p:cNvPr id="29700" name="Rectangle 3">
              <a:extLst>
                <a:ext uri="{FF2B5EF4-FFF2-40B4-BE49-F238E27FC236}">
                  <a16:creationId xmlns:a16="http://schemas.microsoft.com/office/drawing/2014/main" id="{5D0717BF-CBC6-0E4B-98B2-671DA5CDA26F}"/>
                </a:ext>
              </a:extLst>
            </p:cNvPr>
            <p:cNvSpPr>
              <a:spLocks noChangeArrowheads="1"/>
            </p:cNvSpPr>
            <p:nvPr/>
          </p:nvSpPr>
          <p:spPr bwMode="auto">
            <a:xfrm>
              <a:off x="0" y="2829"/>
              <a:ext cx="415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9701" name="Rectangle 4">
              <a:extLst>
                <a:ext uri="{FF2B5EF4-FFF2-40B4-BE49-F238E27FC236}">
                  <a16:creationId xmlns:a16="http://schemas.microsoft.com/office/drawing/2014/main" id="{D03BCCAA-67F2-444A-9970-AE37DBC174A0}"/>
                </a:ext>
              </a:extLst>
            </p:cNvPr>
            <p:cNvSpPr>
              <a:spLocks noChangeArrowheads="1"/>
            </p:cNvSpPr>
            <p:nvPr/>
          </p:nvSpPr>
          <p:spPr bwMode="auto">
            <a:xfrm>
              <a:off x="0" y="2829"/>
              <a:ext cx="3054"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  </a:t>
              </a:r>
              <a:r>
                <a:rPr lang="en-US" altLang="en-US" sz="14000"/>
                <a:t> </a:t>
              </a:r>
              <a:r>
                <a:rPr lang="en-US" altLang="en-US"/>
                <a:t>                                   </a:t>
              </a:r>
            </a:p>
          </p:txBody>
        </p:sp>
      </p:grpSp>
      <p:pic>
        <p:nvPicPr>
          <p:cNvPr id="29699" name="Picture 5" descr="http://www.brigantine.atlnet.org/GigapaletteGALLERY/websites/ARTiculationFinal/artworkimages/scorpionmola.jpg">
            <a:extLst>
              <a:ext uri="{FF2B5EF4-FFF2-40B4-BE49-F238E27FC236}">
                <a16:creationId xmlns:a16="http://schemas.microsoft.com/office/drawing/2014/main" id="{232ED9C2-6F62-864D-B9D5-E113979C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74" t="2869" r="2988" b="3874"/>
          <a:stretch>
            <a:fillRect/>
          </a:stretch>
        </p:blipFill>
        <p:spPr bwMode="auto">
          <a:xfrm>
            <a:off x="0" y="1"/>
            <a:ext cx="6705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E71C79F-371C-F148-8DDA-E68646321466}"/>
              </a:ext>
            </a:extLst>
          </p:cNvPr>
          <p:cNvSpPr>
            <a:spLocks noGrp="1" noChangeArrowheads="1"/>
          </p:cNvSpPr>
          <p:nvPr>
            <p:ph type="title"/>
          </p:nvPr>
        </p:nvSpPr>
        <p:spPr>
          <a:xfrm>
            <a:off x="671513" y="171450"/>
            <a:ext cx="7772400" cy="857250"/>
          </a:xfrm>
        </p:spPr>
        <p:txBody>
          <a:bodyPr wrap="square" numCol="1" compatLnSpc="1">
            <a:prstTxWarp prst="textNoShape">
              <a:avLst/>
            </a:prstTxWarp>
          </a:bodyPr>
          <a:lstStyle/>
          <a:p>
            <a:pPr eaLnBrk="1" hangingPunct="1">
              <a:defRPr/>
            </a:pPr>
            <a:r>
              <a:rPr lang="en-US" altLang="en-US" sz="2800" dirty="0">
                <a:effectLst>
                  <a:outerShdw blurRad="50800" dist="38100" dir="2700000" algn="tl" rotWithShape="0">
                    <a:prstClr val="black">
                      <a:alpha val="40000"/>
                    </a:prstClr>
                  </a:outerShdw>
                </a:effectLst>
                <a:latin typeface="Calibri" panose="020F0502020204030204" pitchFamily="34" charset="0"/>
              </a:rPr>
              <a:t>Shapes, colors and lines </a:t>
            </a:r>
            <a:r>
              <a:rPr lang="en-US" altLang="en-US" sz="2800" dirty="0">
                <a:solidFill>
                  <a:schemeClr val="tx1"/>
                </a:solidFill>
                <a:effectLst>
                  <a:outerShdw blurRad="50800" dist="38100" dir="2700000" algn="tl" rotWithShape="0">
                    <a:prstClr val="black">
                      <a:alpha val="40000"/>
                    </a:prstClr>
                  </a:outerShdw>
                </a:effectLst>
                <a:latin typeface="Calibri" panose="020F0502020204030204" pitchFamily="34" charset="0"/>
              </a:rPr>
              <a:t>are repeated.</a:t>
            </a:r>
          </a:p>
        </p:txBody>
      </p:sp>
      <p:pic>
        <p:nvPicPr>
          <p:cNvPr id="30722" name="Picture 3" descr="http://www.brigantine.atlnet.org/GigapaletteGALLERY/websites/ARTiculationFinal/artworkimages/scorpionmola.jpg">
            <a:extLst>
              <a:ext uri="{FF2B5EF4-FFF2-40B4-BE49-F238E27FC236}">
                <a16:creationId xmlns:a16="http://schemas.microsoft.com/office/drawing/2014/main" id="{EC3A51D0-8161-444C-B7CB-160635050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25" t="3262" r="2844" b="3619"/>
          <a:stretch>
            <a:fillRect/>
          </a:stretch>
        </p:blipFill>
        <p:spPr bwMode="auto">
          <a:xfrm>
            <a:off x="1450975" y="1047750"/>
            <a:ext cx="561975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AutoShape 4">
            <a:extLst>
              <a:ext uri="{FF2B5EF4-FFF2-40B4-BE49-F238E27FC236}">
                <a16:creationId xmlns:a16="http://schemas.microsoft.com/office/drawing/2014/main" id="{63B98EF5-E49E-2643-B8F1-48408045FF78}"/>
              </a:ext>
            </a:extLst>
          </p:cNvPr>
          <p:cNvSpPr>
            <a:spLocks noChangeArrowheads="1"/>
          </p:cNvSpPr>
          <p:nvPr/>
        </p:nvSpPr>
        <p:spPr bwMode="auto">
          <a:xfrm>
            <a:off x="519113" y="1314451"/>
            <a:ext cx="976312" cy="342900"/>
          </a:xfrm>
          <a:prstGeom prst="rightArrow">
            <a:avLst>
              <a:gd name="adj1" fmla="val 50000"/>
              <a:gd name="adj2" fmla="val 50245"/>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n-US">
              <a:latin typeface="Times New Roman" pitchFamily="18" charset="0"/>
              <a:ea typeface="ＭＳ Ｐゴシック" charset="-128"/>
            </a:endParaRPr>
          </a:p>
        </p:txBody>
      </p:sp>
      <p:sp>
        <p:nvSpPr>
          <p:cNvPr id="52228" name="AutoShape 5">
            <a:extLst>
              <a:ext uri="{FF2B5EF4-FFF2-40B4-BE49-F238E27FC236}">
                <a16:creationId xmlns:a16="http://schemas.microsoft.com/office/drawing/2014/main" id="{0B5313D0-F933-1246-BBD9-ECB9AC75F7AF}"/>
              </a:ext>
            </a:extLst>
          </p:cNvPr>
          <p:cNvSpPr>
            <a:spLocks noChangeArrowheads="1"/>
          </p:cNvSpPr>
          <p:nvPr/>
        </p:nvSpPr>
        <p:spPr bwMode="auto">
          <a:xfrm>
            <a:off x="4024315" y="819150"/>
            <a:ext cx="395286" cy="598884"/>
          </a:xfrm>
          <a:prstGeom prst="downArrow">
            <a:avLst>
              <a:gd name="adj1" fmla="val 50000"/>
              <a:gd name="adj2" fmla="val 50245"/>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n-US">
              <a:latin typeface="Times New Roman" pitchFamily="18" charset="0"/>
              <a:ea typeface="ＭＳ Ｐゴシック" charset="-128"/>
            </a:endParaRPr>
          </a:p>
        </p:txBody>
      </p:sp>
      <p:sp>
        <p:nvSpPr>
          <p:cNvPr id="52229" name="AutoShape 6">
            <a:extLst>
              <a:ext uri="{FF2B5EF4-FFF2-40B4-BE49-F238E27FC236}">
                <a16:creationId xmlns:a16="http://schemas.microsoft.com/office/drawing/2014/main" id="{D72D2997-20C0-8A49-8D63-848B1C624B41}"/>
              </a:ext>
            </a:extLst>
          </p:cNvPr>
          <p:cNvSpPr>
            <a:spLocks noChangeArrowheads="1"/>
          </p:cNvSpPr>
          <p:nvPr/>
        </p:nvSpPr>
        <p:spPr bwMode="auto">
          <a:xfrm>
            <a:off x="6858000" y="3943350"/>
            <a:ext cx="976312" cy="364331"/>
          </a:xfrm>
          <a:prstGeom prst="leftArrow">
            <a:avLst>
              <a:gd name="adj1" fmla="val 50000"/>
              <a:gd name="adj2" fmla="val 50245"/>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endParaRPr lang="en-US">
              <a:latin typeface="Times New Roman" pitchFamily="18" charset="0"/>
              <a:ea typeface="ＭＳ Ｐゴシック"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6CD215-7CA5-FE4A-85AD-A23AFF8A869E}"/>
              </a:ext>
            </a:extLst>
          </p:cNvPr>
          <p:cNvSpPr txBox="1"/>
          <p:nvPr/>
        </p:nvSpPr>
        <p:spPr>
          <a:xfrm>
            <a:off x="7391400" y="1504950"/>
            <a:ext cx="1676400" cy="1200329"/>
          </a:xfrm>
          <a:prstGeom prst="rect">
            <a:avLst/>
          </a:prstGeom>
          <a:noFill/>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dirty="0">
                <a:solidFill>
                  <a:srgbClr val="F6C16A"/>
                </a:solidFill>
                <a:effectLst>
                  <a:outerShdw blurRad="50800" dist="38100" dir="2700000" algn="tl" rotWithShape="0">
                    <a:prstClr val="black">
                      <a:alpha val="40000"/>
                    </a:prstClr>
                  </a:outerShdw>
                </a:effectLst>
                <a:latin typeface="Calibri" panose="020F0502020204030204" pitchFamily="34" charset="0"/>
              </a:rPr>
              <a:t>Repetition</a:t>
            </a:r>
            <a:r>
              <a:rPr lang="en-US" altLang="en-US" dirty="0">
                <a:solidFill>
                  <a:srgbClr val="F6C16A"/>
                </a:solidFill>
                <a:effectLst>
                  <a:outerShdw blurRad="38100" dist="38100" dir="2700000" algn="tl">
                    <a:srgbClr val="FFFFFF"/>
                  </a:outerShdw>
                </a:effectLst>
                <a:latin typeface="Calibri" panose="020F0502020204030204" pitchFamily="34" charset="0"/>
              </a:rPr>
              <a:t> </a:t>
            </a:r>
            <a:r>
              <a:rPr lang="en-US" altLang="en-US" dirty="0">
                <a:effectLst>
                  <a:outerShdw blurRad="38100" dist="38100" dir="2700000" algn="tl">
                    <a:srgbClr val="212121"/>
                  </a:outerShdw>
                </a:effectLst>
                <a:latin typeface="Calibri" panose="020F0502020204030204" pitchFamily="34" charset="0"/>
              </a:rPr>
              <a:t>in Graphic Design</a:t>
            </a:r>
          </a:p>
        </p:txBody>
      </p:sp>
      <p:pic>
        <p:nvPicPr>
          <p:cNvPr id="3" name="Picture 2" descr="repetition.jpg">
            <a:extLst>
              <a:ext uri="{FF2B5EF4-FFF2-40B4-BE49-F238E27FC236}">
                <a16:creationId xmlns:a16="http://schemas.microsoft.com/office/drawing/2014/main" id="{1C9018B5-895C-4249-B39C-1BED17F53DAA}"/>
              </a:ext>
            </a:extLst>
          </p:cNvPr>
          <p:cNvPicPr>
            <a:picLocks noChangeAspect="1"/>
          </p:cNvPicPr>
          <p:nvPr/>
        </p:nvPicPr>
        <p:blipFill>
          <a:blip r:embed="rId2"/>
          <a:srcRect l="2023" t="7773" r="2583" b="43324"/>
          <a:stretch>
            <a:fillRect/>
          </a:stretch>
        </p:blipFill>
        <p:spPr bwMode="auto">
          <a:xfrm>
            <a:off x="0" y="0"/>
            <a:ext cx="7239000" cy="4629149"/>
          </a:xfrm>
          <a:prstGeom prst="rect">
            <a:avLst/>
          </a:prstGeom>
          <a:noFill/>
          <a:ln>
            <a:noFill/>
          </a:ln>
          <a:effectLst>
            <a:outerShdw blurRad="292100" dist="139700" dir="2700000" algn="tl" rotWithShape="0">
              <a:srgbClr val="333333">
                <a:alpha val="64998"/>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5638800" y="895350"/>
            <a:ext cx="3276600" cy="3046988"/>
          </a:xfrm>
          <a:prstGeom prst="rect">
            <a:avLst/>
          </a:prstGeom>
          <a:noFill/>
          <a:ln w="9525">
            <a:noFill/>
            <a:miter lim="800000"/>
            <a:headEnd/>
            <a:tailEnd/>
          </a:ln>
        </p:spPr>
        <p:txBody>
          <a:bodyPr wrap="square">
            <a:spAutoFit/>
          </a:bodyPr>
          <a:lstStyle/>
          <a:p>
            <a:pPr eaLnBrk="1" hangingPunct="1">
              <a:spcBef>
                <a:spcPct val="50000"/>
              </a:spcBef>
              <a:defRPr/>
            </a:pPr>
            <a:r>
              <a:rPr lang="en-US"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Repetition </a:t>
            </a: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is simply repeating a single element many times in a design. For example, you could draw a line horizontally and then draw several others </a:t>
            </a:r>
            <a:b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next to it.</a:t>
            </a:r>
          </a:p>
        </p:txBody>
      </p:sp>
      <p:pic>
        <p:nvPicPr>
          <p:cNvPr id="4" name="Picture 3" descr="A screenshot of a computer&#10;&#10;Description automatically generated">
            <a:extLst>
              <a:ext uri="{FF2B5EF4-FFF2-40B4-BE49-F238E27FC236}">
                <a16:creationId xmlns:a16="http://schemas.microsoft.com/office/drawing/2014/main" id="{CBED3CE0-DAB6-2844-A0CF-D32327EF0CCB}"/>
              </a:ext>
            </a:extLst>
          </p:cNvPr>
          <p:cNvPicPr>
            <a:picLocks noChangeAspect="1"/>
          </p:cNvPicPr>
          <p:nvPr/>
        </p:nvPicPr>
        <p:blipFill rotWithShape="1">
          <a:blip r:embed="rId2">
            <a:extLst>
              <a:ext uri="{28A0092B-C50C-407E-A947-70E740481C1C}">
                <a14:useLocalDpi xmlns:a14="http://schemas.microsoft.com/office/drawing/2010/main" val="0"/>
              </a:ext>
            </a:extLst>
          </a:blip>
          <a:srcRect l="14217" t="8505" r="55625" b="69273"/>
          <a:stretch/>
        </p:blipFill>
        <p:spPr>
          <a:xfrm>
            <a:off x="0" y="0"/>
            <a:ext cx="5334000" cy="4629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1447800" y="895350"/>
            <a:ext cx="6705600" cy="1938992"/>
          </a:xfrm>
          <a:prstGeom prst="rect">
            <a:avLst/>
          </a:prstGeom>
          <a:noFill/>
          <a:ln w="9525">
            <a:noFill/>
            <a:miter lim="800000"/>
            <a:headEnd/>
            <a:tailEnd/>
          </a:ln>
        </p:spPr>
        <p:txBody>
          <a:bodyPr wrap="square">
            <a:spAutoFit/>
          </a:bodyPr>
          <a:lstStyle/>
          <a:p>
            <a:pPr eaLnBrk="1" hangingPunct="1">
              <a:spcBef>
                <a:spcPct val="50000"/>
              </a:spcBef>
              <a:defRPr/>
            </a:pPr>
            <a:r>
              <a:rPr lang="en-US" dirty="0">
                <a:latin typeface="Calibri" panose="020F0502020204030204" pitchFamily="34" charset="0"/>
                <a:cs typeface="Calibri" panose="020F0502020204030204" pitchFamily="34" charset="0"/>
              </a:rPr>
              <a:t>We use repetition to create a sense of unity and consistency throughout a design. Repetition creates a particular style, creates cohesiveness, creates emphasis, hierarchy structure and strengthens a design.</a:t>
            </a:r>
            <a:endParaRPr lang="en-US" sz="2800"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36067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4724400" y="514350"/>
            <a:ext cx="4191000" cy="3631763"/>
          </a:xfrm>
          <a:prstGeom prst="rect">
            <a:avLst/>
          </a:prstGeom>
          <a:noFill/>
          <a:ln w="9525">
            <a:noFill/>
            <a:miter lim="800000"/>
            <a:headEnd/>
            <a:tailEnd/>
          </a:ln>
        </p:spPr>
        <p:txBody>
          <a:bodyPr wrap="square">
            <a:spAutoFit/>
          </a:bodyPr>
          <a:lstStyle/>
          <a:p>
            <a:pPr eaLnBrk="1" hangingPunct="1">
              <a:spcBef>
                <a:spcPct val="50000"/>
              </a:spcBef>
              <a:defRPr/>
            </a:pPr>
            <a:r>
              <a:rPr lang="en-US" sz="2000" dirty="0">
                <a:latin typeface="Calibri" panose="020F0502020204030204" pitchFamily="34" charset="0"/>
                <a:cs typeface="Calibri" panose="020F0502020204030204" pitchFamily="34" charset="0"/>
              </a:rPr>
              <a:t>Using a pattern can be complex. As with this photograph, however, patterns can be used to put the user at ease and to allow them navigation tools throughout the design. </a:t>
            </a:r>
          </a:p>
          <a:p>
            <a:pPr eaLnBrk="1" hangingPunct="1">
              <a:spcBef>
                <a:spcPct val="50000"/>
              </a:spcBef>
              <a:defRPr/>
            </a:pPr>
            <a:r>
              <a:rPr lang="en-US" sz="2000" dirty="0">
                <a:latin typeface="Calibri" panose="020F0502020204030204" pitchFamily="34" charset="0"/>
                <a:cs typeface="Calibri" panose="020F0502020204030204" pitchFamily="34" charset="0"/>
              </a:rPr>
              <a:t>The use of patterns can enhance the user experience, as well as the design and look of the final product, but must be used wisely so as to avoid a complicated layout or unattractive design.</a:t>
            </a:r>
            <a:endParaRPr lang="en-US" sz="2000"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endParaRPr>
          </a:p>
        </p:txBody>
      </p:sp>
      <p:pic>
        <p:nvPicPr>
          <p:cNvPr id="4" name="Picture 3" descr="A picture containing rug, fabric&#10;&#10;Description automatically generated">
            <a:extLst>
              <a:ext uri="{FF2B5EF4-FFF2-40B4-BE49-F238E27FC236}">
                <a16:creationId xmlns:a16="http://schemas.microsoft.com/office/drawing/2014/main" id="{CC30428A-D0D7-3B44-8C67-01ACC5F2472A}"/>
              </a:ext>
            </a:extLst>
          </p:cNvPr>
          <p:cNvPicPr>
            <a:picLocks noChangeAspect="1"/>
          </p:cNvPicPr>
          <p:nvPr/>
        </p:nvPicPr>
        <p:blipFill rotWithShape="1">
          <a:blip r:embed="rId2">
            <a:extLst>
              <a:ext uri="{28A0092B-C50C-407E-A947-70E740481C1C}">
                <a14:useLocalDpi xmlns:a14="http://schemas.microsoft.com/office/drawing/2010/main" val="0"/>
              </a:ext>
            </a:extLst>
          </a:blip>
          <a:srcRect l="7372" t="20471" r="9552" b="5691"/>
          <a:stretch/>
        </p:blipFill>
        <p:spPr>
          <a:xfrm>
            <a:off x="0" y="23356"/>
            <a:ext cx="4564192" cy="4605793"/>
          </a:xfrm>
          <a:prstGeom prst="rect">
            <a:avLst/>
          </a:prstGeom>
        </p:spPr>
      </p:pic>
    </p:spTree>
    <p:extLst>
      <p:ext uri="{BB962C8B-B14F-4D97-AF65-F5344CB8AC3E}">
        <p14:creationId xmlns:p14="http://schemas.microsoft.com/office/powerpoint/2010/main" val="399519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4038600" y="971550"/>
            <a:ext cx="4876800" cy="2308324"/>
          </a:xfrm>
          <a:prstGeom prst="rect">
            <a:avLst/>
          </a:prstGeom>
          <a:noFill/>
          <a:ln w="9525">
            <a:noFill/>
            <a:miter lim="800000"/>
            <a:headEnd/>
            <a:tailEnd/>
          </a:ln>
        </p:spPr>
        <p:txBody>
          <a:bodyPr wrap="square">
            <a:spAutoFit/>
          </a:bodyPr>
          <a:lstStyle/>
          <a:p>
            <a:pPr eaLnBrk="1" hangingPunct="1">
              <a:spcBef>
                <a:spcPct val="50000"/>
              </a:spcBef>
              <a:defRPr/>
            </a:pP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By </a:t>
            </a:r>
            <a:r>
              <a:rPr lang="en-US"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repeating elements</a:t>
            </a: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we as designers not only deliver according to our users’ expectations in this way, but we also improve their experience. Our being consistent makes the users more comfortable. </a:t>
            </a:r>
          </a:p>
        </p:txBody>
      </p:sp>
      <p:pic>
        <p:nvPicPr>
          <p:cNvPr id="4" name="Picture 3" descr="A close up of a logo&#10;&#10;Description automatically generated">
            <a:extLst>
              <a:ext uri="{FF2B5EF4-FFF2-40B4-BE49-F238E27FC236}">
                <a16:creationId xmlns:a16="http://schemas.microsoft.com/office/drawing/2014/main" id="{12215093-8BFB-B74A-B5D4-3F3A935B8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33799" cy="4629150"/>
          </a:xfrm>
          <a:prstGeom prst="rect">
            <a:avLst/>
          </a:prstGeom>
        </p:spPr>
      </p:pic>
    </p:spTree>
    <p:extLst>
      <p:ext uri="{BB962C8B-B14F-4D97-AF65-F5344CB8AC3E}">
        <p14:creationId xmlns:p14="http://schemas.microsoft.com/office/powerpoint/2010/main" val="118881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4114800" y="666750"/>
            <a:ext cx="4419600" cy="2677656"/>
          </a:xfrm>
          <a:prstGeom prst="rect">
            <a:avLst/>
          </a:prstGeom>
          <a:noFill/>
          <a:ln w="9525">
            <a:noFill/>
            <a:miter lim="800000"/>
            <a:headEnd/>
            <a:tailEnd/>
          </a:ln>
        </p:spPr>
        <p:txBody>
          <a:bodyPr wrap="square">
            <a:spAutoFit/>
          </a:bodyPr>
          <a:lstStyle/>
          <a:p>
            <a:pPr eaLnBrk="1" hangingPunct="1">
              <a:spcBef>
                <a:spcPct val="50000"/>
              </a:spcBef>
              <a:defRPr/>
            </a:pP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Using </a:t>
            </a:r>
            <a:r>
              <a:rPr lang="en-US"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repetition</a:t>
            </a: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to keep the eye familiar with our design’s elements means we’re taking advantage of this tendency. We can also use shapes, colors, textures, fonts, etc. to maintain this consistency via repetition.</a:t>
            </a:r>
            <a:endParaRPr lang="en-US" sz="2800"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endParaRPr>
          </a:p>
        </p:txBody>
      </p:sp>
      <p:pic>
        <p:nvPicPr>
          <p:cNvPr id="4" name="Picture 3" descr="A close up of a sign&#10;&#10;Description automatically generated">
            <a:extLst>
              <a:ext uri="{FF2B5EF4-FFF2-40B4-BE49-F238E27FC236}">
                <a16:creationId xmlns:a16="http://schemas.microsoft.com/office/drawing/2014/main" id="{139E0735-8C11-074F-8FE6-14BA75141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308"/>
            <a:ext cx="3733800" cy="4597842"/>
          </a:xfrm>
          <a:prstGeom prst="rect">
            <a:avLst/>
          </a:prstGeom>
        </p:spPr>
      </p:pic>
    </p:spTree>
    <p:extLst>
      <p:ext uri="{BB962C8B-B14F-4D97-AF65-F5344CB8AC3E}">
        <p14:creationId xmlns:p14="http://schemas.microsoft.com/office/powerpoint/2010/main" val="36638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58AFD3BF-54A5-3447-83CE-4AF19E794A16}"/>
              </a:ext>
            </a:extLst>
          </p:cNvPr>
          <p:cNvSpPr txBox="1">
            <a:spLocks noChangeArrowheads="1"/>
          </p:cNvSpPr>
          <p:nvPr/>
        </p:nvSpPr>
        <p:spPr bwMode="auto">
          <a:xfrm>
            <a:off x="4191000" y="1047750"/>
            <a:ext cx="3962400" cy="1569660"/>
          </a:xfrm>
          <a:prstGeom prst="rect">
            <a:avLst/>
          </a:prstGeom>
          <a:noFill/>
          <a:ln w="9525">
            <a:noFill/>
            <a:miter lim="800000"/>
            <a:headEnd/>
            <a:tailEnd/>
          </a:ln>
        </p:spPr>
        <p:txBody>
          <a:bodyPr wrap="square">
            <a:spAutoFit/>
          </a:bodyPr>
          <a:lstStyle/>
          <a:p>
            <a:pPr eaLnBrk="1" hangingPunct="1">
              <a:spcBef>
                <a:spcPct val="50000"/>
              </a:spcBef>
              <a:defRPr/>
            </a:pPr>
            <a:r>
              <a:rPr lang="en-US" dirty="0">
                <a:latin typeface="Calibri" panose="020F0502020204030204" pitchFamily="34" charset="0"/>
                <a:cs typeface="Calibri" panose="020F0502020204030204" pitchFamily="34" charset="0"/>
              </a:rPr>
              <a:t>The ultimate goal of any piece of graphic design is </a:t>
            </a:r>
            <a:r>
              <a:rPr lang="en-US" dirty="0">
                <a:solidFill>
                  <a:schemeClr val="accent4">
                    <a:lumMod val="60000"/>
                    <a:lumOff val="40000"/>
                  </a:schemeClr>
                </a:solidFill>
                <a:latin typeface="Calibri" panose="020F0502020204030204" pitchFamily="34" charset="0"/>
                <a:cs typeface="Calibri" panose="020F0502020204030204" pitchFamily="34" charset="0"/>
              </a:rPr>
              <a:t>to make an impression</a:t>
            </a:r>
            <a:r>
              <a:rPr lang="en-US" dirty="0">
                <a:latin typeface="Calibri" panose="020F0502020204030204" pitchFamily="34" charset="0"/>
                <a:cs typeface="Calibri" panose="020F0502020204030204" pitchFamily="34" charset="0"/>
              </a:rPr>
              <a:t>, hopefully a lasting impression.</a:t>
            </a:r>
            <a:endParaRPr lang="en-US" sz="2800"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endParaRPr>
          </a:p>
        </p:txBody>
      </p:sp>
      <p:cxnSp>
        <p:nvCxnSpPr>
          <p:cNvPr id="5" name="Straight Connector 4">
            <a:extLst>
              <a:ext uri="{FF2B5EF4-FFF2-40B4-BE49-F238E27FC236}">
                <a16:creationId xmlns:a16="http://schemas.microsoft.com/office/drawing/2014/main" id="{11D3B545-16C7-EC4B-AD80-877460A01C7F}"/>
              </a:ext>
            </a:extLst>
          </p:cNvPr>
          <p:cNvCxnSpPr/>
          <p:nvPr/>
        </p:nvCxnSpPr>
        <p:spPr>
          <a:xfrm>
            <a:off x="1219200" y="1047750"/>
            <a:ext cx="0" cy="914400"/>
          </a:xfrm>
          <a:prstGeom prst="line">
            <a:avLst/>
          </a:prstGeom>
          <a:ln w="76200"/>
        </p:spPr>
        <p:style>
          <a:lnRef idx="3">
            <a:schemeClr val="accent4"/>
          </a:lnRef>
          <a:fillRef idx="0">
            <a:schemeClr val="accent4"/>
          </a:fillRef>
          <a:effectRef idx="2">
            <a:schemeClr val="accent4"/>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E6131C38-E295-C641-8F72-D9155F88F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0"/>
            <a:ext cx="3500283" cy="4629150"/>
          </a:xfrm>
          <a:prstGeom prst="rect">
            <a:avLst/>
          </a:prstGeom>
        </p:spPr>
      </p:pic>
    </p:spTree>
    <p:extLst>
      <p:ext uri="{BB962C8B-B14F-4D97-AF65-F5344CB8AC3E}">
        <p14:creationId xmlns:p14="http://schemas.microsoft.com/office/powerpoint/2010/main" val="41911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925CC2F-7FF8-5E42-9E29-0DB8D2596871}"/>
              </a:ext>
            </a:extLst>
          </p:cNvPr>
          <p:cNvSpPr>
            <a:spLocks noGrp="1" noChangeArrowheads="1"/>
          </p:cNvSpPr>
          <p:nvPr>
            <p:ph type="title"/>
          </p:nvPr>
        </p:nvSpPr>
        <p:spPr>
          <a:xfrm>
            <a:off x="457200" y="1028700"/>
            <a:ext cx="3657600" cy="2995613"/>
          </a:xfrm>
        </p:spPr>
        <p:txBody>
          <a:bodyPr wrap="square" numCol="1" anchor="t" compatLnSpc="1">
            <a:prstTxWarp prst="textNoShape">
              <a:avLst/>
            </a:prstTxWarp>
          </a:bodyPr>
          <a:lstStyle/>
          <a:p>
            <a:pPr eaLnBrk="1" hangingPunct="1">
              <a:defRPr/>
            </a:pPr>
            <a:r>
              <a:rPr lang="en-US" altLang="en-US" sz="2800" dirty="0">
                <a:effectLst>
                  <a:outerShdw blurRad="50800" dist="38100" dir="2700000" algn="tl" rotWithShape="0">
                    <a:prstClr val="black">
                      <a:alpha val="40000"/>
                    </a:prstClr>
                  </a:outerShdw>
                </a:effectLst>
                <a:latin typeface="Calibri" panose="020F0502020204030204" pitchFamily="34" charset="0"/>
              </a:rPr>
              <a:t>What elements has the artist used in this mask to create </a:t>
            </a:r>
            <a:r>
              <a:rPr lang="en-US" altLang="en-US" sz="2800" dirty="0">
                <a:solidFill>
                  <a:srgbClr val="F6C16A"/>
                </a:solidFill>
                <a:effectLst>
                  <a:outerShdw blurRad="50800" dist="38100" dir="2700000" algn="tl" rotWithShape="0">
                    <a:prstClr val="black">
                      <a:alpha val="40000"/>
                    </a:prstClr>
                  </a:outerShdw>
                </a:effectLst>
                <a:latin typeface="Calibri" panose="020F0502020204030204" pitchFamily="34" charset="0"/>
              </a:rPr>
              <a:t>pattern</a:t>
            </a:r>
            <a:r>
              <a:rPr lang="en-US" altLang="en-US" sz="2800" dirty="0">
                <a:effectLst>
                  <a:outerShdw blurRad="50800" dist="38100" dir="2700000" algn="tl" rotWithShape="0">
                    <a:prstClr val="black">
                      <a:alpha val="40000"/>
                    </a:prstClr>
                  </a:outerShdw>
                </a:effectLst>
                <a:latin typeface="Calibri" panose="020F0502020204030204" pitchFamily="34" charset="0"/>
              </a:rPr>
              <a:t>?</a:t>
            </a:r>
          </a:p>
        </p:txBody>
      </p:sp>
      <p:sp>
        <p:nvSpPr>
          <p:cNvPr id="21506" name="Rectangle 3">
            <a:extLst>
              <a:ext uri="{FF2B5EF4-FFF2-40B4-BE49-F238E27FC236}">
                <a16:creationId xmlns:a16="http://schemas.microsoft.com/office/drawing/2014/main" id="{40E8C847-8597-DA42-AFC5-77D2681D4E81}"/>
              </a:ext>
            </a:extLst>
          </p:cNvPr>
          <p:cNvSpPr>
            <a:spLocks noChangeArrowheads="1"/>
          </p:cNvSpPr>
          <p:nvPr/>
        </p:nvSpPr>
        <p:spPr bwMode="auto">
          <a:xfrm>
            <a:off x="1277938" y="1265238"/>
            <a:ext cx="6589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1507" name="Picture 5" descr="http://www.brigantine.atlnet.org/GigapaletteGALLERY/websites/ARTiculationFinal/artworkimages/line/indonesian.gif">
            <a:extLst>
              <a:ext uri="{FF2B5EF4-FFF2-40B4-BE49-F238E27FC236}">
                <a16:creationId xmlns:a16="http://schemas.microsoft.com/office/drawing/2014/main" id="{A22AF862-84E8-7447-8656-209A0C754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42950"/>
            <a:ext cx="4076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8">
            <a:extLst>
              <a:ext uri="{FF2B5EF4-FFF2-40B4-BE49-F238E27FC236}">
                <a16:creationId xmlns:a16="http://schemas.microsoft.com/office/drawing/2014/main" id="{46275439-6C69-ED4B-90B8-E59873637A53}"/>
              </a:ext>
            </a:extLst>
          </p:cNvPr>
          <p:cNvSpPr txBox="1">
            <a:spLocks noChangeArrowheads="1"/>
          </p:cNvSpPr>
          <p:nvPr/>
        </p:nvSpPr>
        <p:spPr bwMode="auto">
          <a:xfrm>
            <a:off x="4572000" y="457200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a:latin typeface="Arial" panose="020B0604020202020204" pitchFamily="34" charset="0"/>
              </a:rPr>
              <a:t>Artist Unknown,Indonesian, Wall Plaque,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B5AA1B76-6C6B-5A41-AB88-7312A9BCFAC4}"/>
              </a:ext>
            </a:extLst>
          </p:cNvPr>
          <p:cNvSpPr txBox="1">
            <a:spLocks noChangeArrowheads="1"/>
          </p:cNvSpPr>
          <p:nvPr/>
        </p:nvSpPr>
        <p:spPr bwMode="auto">
          <a:xfrm>
            <a:off x="5181600" y="1466850"/>
            <a:ext cx="3505200" cy="2492375"/>
          </a:xfrm>
          <a:prstGeom prst="rect">
            <a:avLst/>
          </a:prstGeom>
          <a:noFill/>
          <a:ln w="9525">
            <a:noFill/>
            <a:miter lim="800000"/>
            <a:headEnd/>
            <a:tailEnd/>
          </a:ln>
        </p:spPr>
        <p:txBody>
          <a:bodyPr>
            <a:spAutoFit/>
          </a:bodyPr>
          <a:lstStyle/>
          <a:p>
            <a:pPr eaLnBrk="1" hangingPunct="1">
              <a:spcBef>
                <a:spcPct val="50000"/>
              </a:spcBef>
              <a:defRPr/>
            </a:pPr>
            <a:r>
              <a:rPr lang="en-US" dirty="0">
                <a:effectLst>
                  <a:outerShdw blurRad="50800" dist="38100" dir="2700000" algn="tl" rotWithShape="0">
                    <a:prstClr val="black">
                      <a:alpha val="40000"/>
                    </a:prstClr>
                  </a:outerShdw>
                </a:effectLst>
                <a:latin typeface="Calibri" pitchFamily="34" charset="0"/>
                <a:ea typeface="ＭＳ Ｐゴシック" charset="-128"/>
              </a:rPr>
              <a:t>This decorative wall plaque is a great example of how an artist uses </a:t>
            </a:r>
            <a:br>
              <a:rPr lang="en-US" dirty="0">
                <a:effectLst>
                  <a:outerShdw blurRad="50800" dist="38100" dir="2700000" algn="tl" rotWithShape="0">
                    <a:prstClr val="black">
                      <a:alpha val="40000"/>
                    </a:prstClr>
                  </a:outerShdw>
                </a:effectLst>
                <a:latin typeface="Calibri" pitchFamily="34" charset="0"/>
                <a:ea typeface="ＭＳ Ｐゴシック" charset="-128"/>
              </a:rPr>
            </a:br>
            <a:r>
              <a:rPr lang="en-US" b="1" dirty="0">
                <a:solidFill>
                  <a:schemeClr val="accent4">
                    <a:lumMod val="60000"/>
                    <a:lumOff val="40000"/>
                  </a:schemeClr>
                </a:solidFill>
                <a:effectLst>
                  <a:outerShdw blurRad="50800" dist="38100" dir="2700000" algn="tl" rotWithShape="0">
                    <a:prstClr val="black">
                      <a:alpha val="40000"/>
                    </a:prstClr>
                  </a:outerShdw>
                </a:effectLst>
                <a:latin typeface="Calibri" pitchFamily="34" charset="0"/>
                <a:ea typeface="ＭＳ Ｐゴシック" charset="-128"/>
              </a:rPr>
              <a:t>lines and shapes</a:t>
            </a:r>
            <a:r>
              <a:rPr lang="en-US" dirty="0">
                <a:effectLst>
                  <a:outerShdw blurRad="50800" dist="38100" dir="2700000" algn="tl" rotWithShape="0">
                    <a:prstClr val="black">
                      <a:alpha val="40000"/>
                    </a:prstClr>
                  </a:outerShdw>
                </a:effectLst>
                <a:latin typeface="Calibri" pitchFamily="34" charset="0"/>
                <a:ea typeface="ＭＳ Ｐゴシック" charset="-128"/>
              </a:rPr>
              <a:t> to </a:t>
            </a:r>
            <a:br>
              <a:rPr lang="en-US" dirty="0">
                <a:effectLst>
                  <a:outerShdw blurRad="50800" dist="38100" dir="2700000" algn="tl" rotWithShape="0">
                    <a:prstClr val="black">
                      <a:alpha val="40000"/>
                    </a:prstClr>
                  </a:outerShdw>
                </a:effectLst>
                <a:latin typeface="Calibri" pitchFamily="34" charset="0"/>
                <a:ea typeface="ＭＳ Ｐゴシック" charset="-128"/>
              </a:rPr>
            </a:br>
            <a:r>
              <a:rPr lang="en-US" dirty="0">
                <a:effectLst>
                  <a:outerShdw blurRad="50800" dist="38100" dir="2700000" algn="tl" rotWithShape="0">
                    <a:prstClr val="black">
                      <a:alpha val="40000"/>
                    </a:prstClr>
                  </a:outerShdw>
                </a:effectLst>
                <a:latin typeface="Calibri" pitchFamily="34" charset="0"/>
                <a:ea typeface="ＭＳ Ｐゴシック" charset="-128"/>
              </a:rPr>
              <a:t>create </a:t>
            </a:r>
            <a:r>
              <a:rPr lang="en-US" b="1" dirty="0">
                <a:effectLst>
                  <a:outerShdw blurRad="50800" dist="38100" dir="2700000" algn="tl" rotWithShape="0">
                    <a:prstClr val="black">
                      <a:alpha val="40000"/>
                    </a:prstClr>
                  </a:outerShdw>
                </a:effectLst>
                <a:latin typeface="Calibri" pitchFamily="34" charset="0"/>
                <a:ea typeface="ＭＳ Ｐゴシック" charset="-128"/>
              </a:rPr>
              <a:t>patterns.</a:t>
            </a:r>
          </a:p>
          <a:p>
            <a:pPr eaLnBrk="1" hangingPunct="1">
              <a:spcBef>
                <a:spcPct val="50000"/>
              </a:spcBef>
              <a:defRPr/>
            </a:pPr>
            <a:endParaRPr lang="en-US" dirty="0">
              <a:ea typeface="ＭＳ Ｐゴシック" charset="-128"/>
            </a:endParaRPr>
          </a:p>
        </p:txBody>
      </p:sp>
      <p:pic>
        <p:nvPicPr>
          <p:cNvPr id="22530" name="Picture 5" descr="http://www.brigantine.atlnet.org/GigapaletteGALLERY/websites/ARTiculationFinal/artworkimages/line/indonesian.gif">
            <a:extLst>
              <a:ext uri="{FF2B5EF4-FFF2-40B4-BE49-F238E27FC236}">
                <a16:creationId xmlns:a16="http://schemas.microsoft.com/office/drawing/2014/main" id="{5902EB71-2767-6443-89D8-E94C54552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8150"/>
            <a:ext cx="40767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7250</TotalTime>
  <Words>403</Words>
  <Application>Microsoft Macintosh PowerPoint</Application>
  <PresentationFormat>On-screen Show (16:9)</PresentationFormat>
  <Paragraphs>18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MS PGothic</vt:lpstr>
      <vt:lpstr>Arial</vt:lpstr>
      <vt:lpstr>Diavlo Medium Regular</vt:lpstr>
      <vt:lpstr>Calibri</vt:lpstr>
      <vt:lpstr>Calisto MT</vt:lpstr>
      <vt:lpstr>Exo Medium</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elements has the artist used in this mask to create pattern?</vt:lpstr>
      <vt:lpstr>PowerPoint Presentation</vt:lpstr>
      <vt:lpstr>PowerPoint Presentation</vt:lpstr>
      <vt:lpstr>PowerPoint Presentation</vt:lpstr>
      <vt:lpstr>Ben Shahn has shown repetition in his work, Supermarket by repeating the same subject over and over to create an interesting composition.  He used the same type and thickness of line and the same shapes</vt:lpstr>
      <vt:lpstr>This beautiful Scorpion Mola,  by an unknown artist , from the Panama Canal Kuna Indians, shows repetition of what elements of art? </vt:lpstr>
      <vt:lpstr>Shapes, colors and lines are repeated.</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Design</dc:title>
  <dc:creator> </dc:creator>
  <cp:lastModifiedBy>exum75@gmail.com</cp:lastModifiedBy>
  <cp:revision>95</cp:revision>
  <dcterms:created xsi:type="dcterms:W3CDTF">2006-01-30T17:36:13Z</dcterms:created>
  <dcterms:modified xsi:type="dcterms:W3CDTF">2020-05-18T00:34:23Z</dcterms:modified>
</cp:coreProperties>
</file>