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4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64" d="100"/>
          <a:sy n="164" d="100"/>
        </p:scale>
        <p:origin x="-112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550075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24.png"/><Relationship Id="rId5" Type="http://schemas.openxmlformats.org/officeDocument/2006/relationships/image" Target="../media/image25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4" Type="http://schemas.openxmlformats.org/officeDocument/2006/relationships/image" Target="../media/image27.jpg"/><Relationship Id="rId5" Type="http://schemas.openxmlformats.org/officeDocument/2006/relationships/image" Target="../media/image28.jpg"/><Relationship Id="rId6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4" Type="http://schemas.openxmlformats.org/officeDocument/2006/relationships/image" Target="../media/image33.gif"/><Relationship Id="rId5" Type="http://schemas.openxmlformats.org/officeDocument/2006/relationships/image" Target="../media/image34.gif"/><Relationship Id="rId6" Type="http://schemas.openxmlformats.org/officeDocument/2006/relationships/image" Target="../media/image35.gi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4" Type="http://schemas.openxmlformats.org/officeDocument/2006/relationships/image" Target="../media/image37.jpg"/><Relationship Id="rId5" Type="http://schemas.openxmlformats.org/officeDocument/2006/relationships/image" Target="../media/image38.gi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4" Type="http://schemas.openxmlformats.org/officeDocument/2006/relationships/image" Target="../media/image40.jpg"/><Relationship Id="rId5" Type="http://schemas.openxmlformats.org/officeDocument/2006/relationships/image" Target="../media/image41.jpg"/><Relationship Id="rId6" Type="http://schemas.openxmlformats.org/officeDocument/2006/relationships/image" Target="../media/image42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4" Type="http://schemas.openxmlformats.org/officeDocument/2006/relationships/image" Target="../media/image44.jpg"/><Relationship Id="rId5" Type="http://schemas.openxmlformats.org/officeDocument/2006/relationships/image" Target="../media/image45.jpg"/><Relationship Id="rId6" Type="http://schemas.openxmlformats.org/officeDocument/2006/relationships/image" Target="../media/image46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4" Type="http://schemas.openxmlformats.org/officeDocument/2006/relationships/image" Target="../media/image48.png"/><Relationship Id="rId5" Type="http://schemas.openxmlformats.org/officeDocument/2006/relationships/image" Target="../media/image49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4" Type="http://schemas.openxmlformats.org/officeDocument/2006/relationships/image" Target="../media/image51.jpg"/><Relationship Id="rId5" Type="http://schemas.openxmlformats.org/officeDocument/2006/relationships/image" Target="../media/image52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4" Type="http://schemas.openxmlformats.org/officeDocument/2006/relationships/image" Target="../media/image54.jpg"/><Relationship Id="rId5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20" Type="http://schemas.openxmlformats.org/officeDocument/2006/relationships/hyperlink" Target="http://www.masterdiz.com/indx/backgrounds/moves/cld07.htm" TargetMode="External"/><Relationship Id="rId21" Type="http://schemas.openxmlformats.org/officeDocument/2006/relationships/hyperlink" Target="http://s1176.photobucket.com/user/shellnestro/media/omgGIFS/spongebob-stripedsweater.gif.html" TargetMode="External"/><Relationship Id="rId22" Type="http://schemas.openxmlformats.org/officeDocument/2006/relationships/hyperlink" Target="http://hdwallsource.com/stripe-wallpapers-25490.html" TargetMode="External"/><Relationship Id="rId23" Type="http://schemas.openxmlformats.org/officeDocument/2006/relationships/hyperlink" Target="http://www.landscapinggallery.info/horizontal-lined-paper/horizontal-lined-paper.html" TargetMode="External"/><Relationship Id="rId24" Type="http://schemas.openxmlformats.org/officeDocument/2006/relationships/hyperlink" Target="http://www.thecurvycarrot.com/2010/11/03/hot-buttered-pretzels/" TargetMode="External"/><Relationship Id="rId25" Type="http://schemas.openxmlformats.org/officeDocument/2006/relationships/hyperlink" Target="http://thinkprogress.org/politics/2011/04/26/161276/penn-parents-cookies-cuts/" TargetMode="External"/><Relationship Id="rId26" Type="http://schemas.openxmlformats.org/officeDocument/2006/relationships/hyperlink" Target="http://theficklepen.com/?attachment_id=381" TargetMode="External"/><Relationship Id="rId27" Type="http://schemas.openxmlformats.org/officeDocument/2006/relationships/hyperlink" Target="http://www.iconarchive.com/show/ios7-style-metro-ui-icons-by-igh0zt/MetroUI-Other-Sound-icon.html" TargetMode="External"/><Relationship Id="rId28" Type="http://schemas.openxmlformats.org/officeDocument/2006/relationships/hyperlink" Target="http://www.libertytyler.com/ComeSeeAShow/SoundofMusicsingalongversion.aspx" TargetMode="External"/><Relationship Id="rId29" Type="http://schemas.openxmlformats.org/officeDocument/2006/relationships/hyperlink" Target="http://cutebackgroundwallpapers.blogspot.com/2011/08/set-of-food-wallpapers-set-2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6.jpg"/><Relationship Id="rId4" Type="http://schemas.openxmlformats.org/officeDocument/2006/relationships/hyperlink" Target="http://ninucella.blogspot.com/2013/01/summer-dreams.html" TargetMode="External"/><Relationship Id="rId5" Type="http://schemas.openxmlformats.org/officeDocument/2006/relationships/hyperlink" Target="http://mighelp.dataglobe.eu/" TargetMode="External"/><Relationship Id="rId30" Type="http://schemas.openxmlformats.org/officeDocument/2006/relationships/hyperlink" Target="http://www.thrillist.com/eat/los-angeles/13-things-you-didn-t-know-about-in-n-out-burger-thrillist-los-angeles" TargetMode="External"/><Relationship Id="rId31" Type="http://schemas.openxmlformats.org/officeDocument/2006/relationships/hyperlink" Target="http://sugarandvanillawind.tumblr.com" TargetMode="External"/><Relationship Id="rId32" Type="http://schemas.openxmlformats.org/officeDocument/2006/relationships/hyperlink" Target="http://www.solutionstalk.com/home/2014/04/25/foodie-friday-save-room-3-delicious-dessert-trends-for-2014/" TargetMode="External"/><Relationship Id="rId9" Type="http://schemas.openxmlformats.org/officeDocument/2006/relationships/hyperlink" Target="http://www.appgraffiti.com/layout/32085/Red-Fire" TargetMode="External"/><Relationship Id="rId6" Type="http://schemas.openxmlformats.org/officeDocument/2006/relationships/hyperlink" Target="http://www.thinkmaze.com/dont-press-button/" TargetMode="External"/><Relationship Id="rId7" Type="http://schemas.openxmlformats.org/officeDocument/2006/relationships/hyperlink" Target="http://stickywallpapers.com/2014/wallpapers/awsome-backgrounds-amp-wallpapers-red-background-hd-2014" TargetMode="External"/><Relationship Id="rId8" Type="http://schemas.openxmlformats.org/officeDocument/2006/relationships/hyperlink" Target="http://magicwithmedicine.wordpress.com/" TargetMode="External"/><Relationship Id="rId33" Type="http://schemas.openxmlformats.org/officeDocument/2006/relationships/hyperlink" Target="http://vintagechurchresources.com/upside-down-living/" TargetMode="External"/><Relationship Id="rId34" Type="http://schemas.openxmlformats.org/officeDocument/2006/relationships/hyperlink" Target="https://filmgamesetc.com/review/amazing-spider-man-2-2014-game-review/" TargetMode="External"/><Relationship Id="rId35" Type="http://schemas.openxmlformats.org/officeDocument/2006/relationships/hyperlink" Target="http://www.reddit.com/r/LifeProTips/comments/20zmls/lpt_request_where_can_i_go_to_meet_new_people/" TargetMode="External"/><Relationship Id="rId36" Type="http://schemas.openxmlformats.org/officeDocument/2006/relationships/hyperlink" Target="http://www.layoutsparks.com/pictures/quiet-0" TargetMode="External"/><Relationship Id="rId10" Type="http://schemas.openxmlformats.org/officeDocument/2006/relationships/hyperlink" Target="http://www.sincemydivorce.com/why-we-ignore-red-flags-in-relationships/" TargetMode="External"/><Relationship Id="rId11" Type="http://schemas.openxmlformats.org/officeDocument/2006/relationships/hyperlink" Target="http://www.coolhdbackground.com/high-resolution/colorful-square-19-wallpaper-background-hd.html" TargetMode="External"/><Relationship Id="rId12" Type="http://schemas.openxmlformats.org/officeDocument/2006/relationships/hyperlink" Target="http://en.wikipedia.org/wiki/Square" TargetMode="External"/><Relationship Id="rId13" Type="http://schemas.openxmlformats.org/officeDocument/2006/relationships/hyperlink" Target="http://www.librarything.com/topic/161393" TargetMode="External"/><Relationship Id="rId14" Type="http://schemas.openxmlformats.org/officeDocument/2006/relationships/hyperlink" Target="http://clutterfairyhouston.com" TargetMode="External"/><Relationship Id="rId15" Type="http://schemas.openxmlformats.org/officeDocument/2006/relationships/hyperlink" Target="http://www.fanpop.com/clubs/the-little-mermaid/images/7593466/title/under-sea-fanart" TargetMode="External"/><Relationship Id="rId16" Type="http://schemas.openxmlformats.org/officeDocument/2006/relationships/hyperlink" Target="http://www.highaperture.com/u/n/under_the_bridge/under_the_bridge-26.html" TargetMode="External"/><Relationship Id="rId17" Type="http://schemas.openxmlformats.org/officeDocument/2006/relationships/hyperlink" Target="http://halocustoms.com/threads/unless-youve-been-living-under-a-rock.12966/" TargetMode="External"/><Relationship Id="rId18" Type="http://schemas.openxmlformats.org/officeDocument/2006/relationships/hyperlink" Target="http://quotepix.com/2567/order/recent" TargetMode="External"/><Relationship Id="rId19" Type="http://schemas.openxmlformats.org/officeDocument/2006/relationships/hyperlink" Target="http://www.goodtoknow.co.uk/recipes/pictures/34287/food-you-can-t-live-without" TargetMode="External"/><Relationship Id="rId37" Type="http://schemas.openxmlformats.org/officeDocument/2006/relationships/hyperlink" Target="http://www.disneyclips.com/imagesnewb4/snowwhite_dopey.html" TargetMode="External"/><Relationship Id="rId38" Type="http://schemas.openxmlformats.org/officeDocument/2006/relationships/hyperlink" Target="http://www.pinterest.com/missdeby/aladdin-lamps-carpets/" TargetMode="External"/><Relationship Id="rId39" Type="http://schemas.openxmlformats.org/officeDocument/2006/relationships/hyperlink" Target="http://simplyorthodox.tumblr.com/post/30805069991" TargetMode="External"/><Relationship Id="rId40" Type="http://schemas.openxmlformats.org/officeDocument/2006/relationships/hyperlink" Target="http://www.fimfiction.net/story/133948/it-all-started-with-a-glass-of-water" TargetMode="External"/><Relationship Id="rId41" Type="http://schemas.openxmlformats.org/officeDocument/2006/relationships/hyperlink" Target="http://davidkanigan.com/tag/quotations/page/2/" TargetMode="External"/><Relationship Id="rId42" Type="http://schemas.openxmlformats.org/officeDocument/2006/relationships/hyperlink" Target="http://megahdwall.com/high-resolution-wallpaper/leopard-print-colorful-pattern-twitter-607484.html" TargetMode="External"/><Relationship Id="rId43" Type="http://schemas.openxmlformats.org/officeDocument/2006/relationships/hyperlink" Target="http://www.polyvore.com/funny_girly_colourful_patterns_moustaches/thing?id=71109181" TargetMode="External"/><Relationship Id="rId44" Type="http://schemas.openxmlformats.org/officeDocument/2006/relationships/hyperlink" Target="http://freedesignfile.com/35187-cute-seamless-pattern-design-vector-01/" TargetMode="External"/><Relationship Id="rId45" Type="http://schemas.openxmlformats.org/officeDocument/2006/relationships/hyperlink" Target="http://naldzgraphics.net/freebies/seamless-animal-patern/" TargetMode="Externa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hyperlink" Target="http://www.clker.com/clipart-man-push.html" TargetMode="External"/><Relationship Id="rId20" Type="http://schemas.openxmlformats.org/officeDocument/2006/relationships/hyperlink" Target="http://takeinsocialmedia.com/background/the-end-background-images-photos-16191" TargetMode="External"/><Relationship Id="rId10" Type="http://schemas.openxmlformats.org/officeDocument/2006/relationships/hyperlink" Target="http://taraburner.com/health-wellness/howmanypushups.php" TargetMode="External"/><Relationship Id="rId11" Type="http://schemas.openxmlformats.org/officeDocument/2006/relationships/hyperlink" Target="http://www.superghostblogger.com/6-great-ways-to-develop-your-website/" TargetMode="External"/><Relationship Id="rId12" Type="http://schemas.openxmlformats.org/officeDocument/2006/relationships/hyperlink" Target="http://www.bizengine.com/small-business-ideas/" TargetMode="External"/><Relationship Id="rId13" Type="http://schemas.openxmlformats.org/officeDocument/2006/relationships/hyperlink" Target="http://www.shutterstock.com/video/clip-5940980-stock-footage-grass-growing-background-fps-artificial-and-stylized-blades-of-grass-growing-upwards-in-frame.html" TargetMode="External"/><Relationship Id="rId14" Type="http://schemas.openxmlformats.org/officeDocument/2006/relationships/hyperlink" Target="http://mahyanp.deviantart.com/art/Patterned-Backgrounds-284882929" TargetMode="External"/><Relationship Id="rId15" Type="http://schemas.openxmlformats.org/officeDocument/2006/relationships/hyperlink" Target="https://plus.google.com/105197885980906115076/posts" TargetMode="External"/><Relationship Id="rId16" Type="http://schemas.openxmlformats.org/officeDocument/2006/relationships/hyperlink" Target="http://www.movedbypurpose.net/5-steps-find-passion/" TargetMode="External"/><Relationship Id="rId17" Type="http://schemas.openxmlformats.org/officeDocument/2006/relationships/hyperlink" Target="http://favim.com/image/271486/" TargetMode="External"/><Relationship Id="rId18" Type="http://schemas.openxmlformats.org/officeDocument/2006/relationships/hyperlink" Target="http://background-pictures.picphotos.net/vintage-floral-print-tumblr-background-vintage-backgrounds/data1.whicdn.com*images*35294210*large.jpg/" TargetMode="External"/><Relationship Id="rId19" Type="http://schemas.openxmlformats.org/officeDocument/2006/relationships/hyperlink" Target="http://imgkid.com/blue-floral-background-tumblr.s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7.jpg"/><Relationship Id="rId4" Type="http://schemas.openxmlformats.org/officeDocument/2006/relationships/hyperlink" Target="http://thompsonblogs.org/altepeter/2011/09/" TargetMode="External"/><Relationship Id="rId5" Type="http://schemas.openxmlformats.org/officeDocument/2006/relationships/hyperlink" Target="https://www.etsy.com/listing/120998455/funny-i-love-you-card-anniversary-peanut" TargetMode="External"/><Relationship Id="rId6" Type="http://schemas.openxmlformats.org/officeDocument/2006/relationships/hyperlink" Target="http://www.couplescostumes.com/theme/food-costumes.html" TargetMode="External"/><Relationship Id="rId7" Type="http://schemas.openxmlformats.org/officeDocument/2006/relationships/hyperlink" Target="http://www.wearapear.com/famous-pairs/" TargetMode="External"/><Relationship Id="rId8" Type="http://schemas.openxmlformats.org/officeDocument/2006/relationships/hyperlink" Target="http://www.freestockphotos.biz/stockphoto/9287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png"/><Relationship Id="rId5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gi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7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gi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5" Type="http://schemas.openxmlformats.org/officeDocument/2006/relationships/image" Target="../media/image22.gi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u="sng">
                <a:solidFill>
                  <a:srgbClr val="000000"/>
                </a:solidFill>
                <a:latin typeface="Sail"/>
                <a:ea typeface="Sail"/>
                <a:cs typeface="Sail"/>
                <a:sym typeface="Sail"/>
              </a:rPr>
              <a:t>Digital Scavenger Hun</a:t>
            </a:r>
            <a:r>
              <a:rPr lang="en" u="sng">
                <a:solidFill>
                  <a:srgbClr val="000000"/>
                </a:solidFill>
                <a:latin typeface="Poiret One"/>
                <a:ea typeface="Poiret One"/>
                <a:cs typeface="Poiret One"/>
                <a:sym typeface="Poiret One"/>
              </a:rPr>
              <a:t>t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b="1">
                <a:solidFill>
                  <a:srgbClr val="000000"/>
                </a:solidFill>
                <a:latin typeface="Sail"/>
                <a:ea typeface="Sail"/>
                <a:cs typeface="Sail"/>
                <a:sym typeface="Sail"/>
              </a:rPr>
              <a:t>By: Shyrbel Celira</a:t>
            </a:r>
          </a:p>
          <a:p>
            <a:pPr rtl="0">
              <a:spcBef>
                <a:spcPts val="0"/>
              </a:spcBef>
              <a:buNone/>
            </a:pPr>
            <a:r>
              <a:rPr lang="en" b="1">
                <a:solidFill>
                  <a:srgbClr val="000000"/>
                </a:solidFill>
                <a:latin typeface="Sail"/>
                <a:ea typeface="Sail"/>
                <a:cs typeface="Sail"/>
                <a:sym typeface="Sail"/>
              </a:rPr>
              <a:t>Per. 5</a:t>
            </a:r>
          </a:p>
          <a:p>
            <a:pPr>
              <a:spcBef>
                <a:spcPts val="0"/>
              </a:spcBef>
              <a:buNone/>
            </a:pPr>
            <a:r>
              <a:rPr lang="en" b="1">
                <a:solidFill>
                  <a:srgbClr val="000000"/>
                </a:solidFill>
                <a:latin typeface="Sail"/>
                <a:ea typeface="Sail"/>
                <a:cs typeface="Sail"/>
                <a:sym typeface="Sail"/>
              </a:rPr>
              <a:t>Fall 2014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u="sng">
                <a:latin typeface="Coming Soon"/>
                <a:ea typeface="Coming Soon"/>
                <a:cs typeface="Coming Soon"/>
                <a:sym typeface="Coming Soon"/>
              </a:rPr>
              <a:t>Sound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Coming Soon"/>
                <a:ea typeface="Coming Soon"/>
                <a:cs typeface="Coming Soon"/>
                <a:sym typeface="Coming Soon"/>
              </a:rPr>
              <a:t>Something that we hear or is produced. Music produces sound that we can hear.</a:t>
            </a:r>
          </a:p>
        </p:txBody>
      </p:sp>
      <p:pic>
        <p:nvPicPr>
          <p:cNvPr id="96" name="Shape 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5825" y="913549"/>
            <a:ext cx="2832975" cy="283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85500" y="2948550"/>
            <a:ext cx="2832975" cy="188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u="sng"/>
              <a:t>Empty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4692275" y="1063375"/>
            <a:ext cx="4060199" cy="3862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Something that is not filled. It contains nothing.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800" u="sng">
                <a:latin typeface="Indie Flower"/>
                <a:ea typeface="Indie Flower"/>
                <a:cs typeface="Indie Flower"/>
                <a:sym typeface="Indie Flower"/>
              </a:rPr>
              <a:t>Delicious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Indie Flower"/>
                <a:ea typeface="Indie Flower"/>
                <a:cs typeface="Indie Flower"/>
                <a:sym typeface="Indie Flower"/>
              </a:rPr>
              <a:t>Something, usually food, that taste extremely good. A pleasant taste.</a:t>
            </a:r>
          </a:p>
        </p:txBody>
      </p:sp>
      <p:pic>
        <p:nvPicPr>
          <p:cNvPr id="110" name="Shape 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8625" y="1111825"/>
            <a:ext cx="3712574" cy="185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3062" y="2820575"/>
            <a:ext cx="3282774" cy="2226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15550" y="3067824"/>
            <a:ext cx="2766124" cy="173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 rot="10800000">
            <a:off x="457199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800" u="sng">
                <a:latin typeface="Love Ya Like A Sister"/>
                <a:ea typeface="Love Ya Like A Sister"/>
                <a:cs typeface="Love Ya Like A Sister"/>
                <a:sym typeface="Love Ya Like A Sister"/>
              </a:rPr>
              <a:t>Upside Down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 rot="10800000">
            <a:off x="4692274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Love Ya Like A Sister"/>
                <a:ea typeface="Love Ya Like A Sister"/>
                <a:cs typeface="Love Ya Like A Sister"/>
                <a:sym typeface="Love Ya Like A Sister"/>
              </a:rPr>
              <a:t>When something is in inverted order. When the top is place in the bottom.</a:t>
            </a:r>
          </a:p>
        </p:txBody>
      </p:sp>
      <p:pic>
        <p:nvPicPr>
          <p:cNvPr id="119" name="Shape 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0825" y="0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800" u="sng">
                <a:latin typeface="Calligraffitti"/>
                <a:ea typeface="Calligraffitti"/>
                <a:cs typeface="Calligraffitti"/>
                <a:sym typeface="Calligraffitti"/>
              </a:rPr>
              <a:t>Silence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Calligraffitti"/>
                <a:ea typeface="Calligraffitti"/>
                <a:cs typeface="Calligraffitti"/>
                <a:sym typeface="Calligraffitti"/>
              </a:rPr>
              <a:t>When nothing can be heard. There are no sounds.</a:t>
            </a:r>
          </a:p>
        </p:txBody>
      </p:sp>
      <p:pic>
        <p:nvPicPr>
          <p:cNvPr id="126" name="Shape 1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3950" y="2942762"/>
            <a:ext cx="3124200" cy="181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48712" y="779312"/>
            <a:ext cx="3781425" cy="200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21322" y="2084375"/>
            <a:ext cx="2469574" cy="293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800" u="sng">
                <a:latin typeface="Satisfy"/>
                <a:ea typeface="Satisfy"/>
                <a:cs typeface="Satisfy"/>
                <a:sym typeface="Satisfy"/>
              </a:rPr>
              <a:t>Water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Satisfy"/>
                <a:ea typeface="Satisfy"/>
                <a:cs typeface="Satisfy"/>
                <a:sym typeface="Satisfy"/>
              </a:rPr>
              <a:t>An essential liquid that is used to hydrate living things. It is usually colorless, odorless, and tasteless. It mainly comes from lakes, rivers and oceans.</a:t>
            </a:r>
          </a:p>
        </p:txBody>
      </p:sp>
      <p:pic>
        <p:nvPicPr>
          <p:cNvPr id="135" name="Shape 1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2950" y="294198"/>
            <a:ext cx="1745549" cy="2529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8675" y="2927675"/>
            <a:ext cx="3945124" cy="2098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u="sng">
                <a:latin typeface="Bubblegum Sans"/>
                <a:ea typeface="Bubblegum Sans"/>
                <a:cs typeface="Bubblegum Sans"/>
                <a:sym typeface="Bubblegum Sans"/>
              </a:rPr>
              <a:t>Pattern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latin typeface="Bubblegum Sans"/>
                <a:ea typeface="Bubblegum Sans"/>
                <a:cs typeface="Bubblegum Sans"/>
                <a:sym typeface="Bubblegum Sans"/>
              </a:rPr>
              <a:t>It is a design that is  chosen to decorate something.</a:t>
            </a:r>
          </a:p>
          <a:p>
            <a:pPr>
              <a:spcBef>
                <a:spcPts val="0"/>
              </a:spcBef>
              <a:buNone/>
            </a:pPr>
            <a:r>
              <a:rPr lang="en">
                <a:latin typeface="Bubblegum Sans"/>
                <a:ea typeface="Bubblegum Sans"/>
                <a:cs typeface="Bubblegum Sans"/>
                <a:sym typeface="Bubblegum Sans"/>
              </a:rPr>
              <a:t>An arrangement of  objects in a specific   order.</a:t>
            </a:r>
          </a:p>
        </p:txBody>
      </p:sp>
      <p:pic>
        <p:nvPicPr>
          <p:cNvPr id="143" name="Shape 1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1700" y="1012100"/>
            <a:ext cx="2549325" cy="254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95850" y="1711500"/>
            <a:ext cx="2276075" cy="227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26475" y="3011450"/>
            <a:ext cx="3256375" cy="195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u="sng">
                <a:latin typeface="Nixie One"/>
                <a:ea typeface="Nixie One"/>
                <a:cs typeface="Nixie One"/>
                <a:sym typeface="Nixie One"/>
              </a:rPr>
              <a:t>Together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2914200" y="1417800"/>
            <a:ext cx="5772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>
                <a:latin typeface="Nixie One"/>
                <a:ea typeface="Nixie One"/>
                <a:cs typeface="Nixie One"/>
                <a:sym typeface="Nixie One"/>
              </a:rPr>
              <a:t>To be with something or someone.</a:t>
            </a:r>
          </a:p>
        </p:txBody>
      </p:sp>
      <p:pic>
        <p:nvPicPr>
          <p:cNvPr id="152" name="Shape 1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2975" y="1063375"/>
            <a:ext cx="2404025" cy="240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99050" y="2593075"/>
            <a:ext cx="2157674" cy="2157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62162" y="2449962"/>
            <a:ext cx="3254729" cy="244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>
                <a:latin typeface="Crushed"/>
                <a:ea typeface="Crushed"/>
                <a:cs typeface="Crushed"/>
                <a:sym typeface="Crushed"/>
              </a:rPr>
              <a:t>Push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>
                <a:latin typeface="Crushed"/>
                <a:ea typeface="Crushed"/>
                <a:cs typeface="Crushed"/>
                <a:sym typeface="Crushed"/>
              </a:rPr>
              <a:t>A movement in which  you exert force from your hand on something in order for a movement  to happen.</a:t>
            </a:r>
          </a:p>
        </p:txBody>
      </p:sp>
      <p:pic>
        <p:nvPicPr>
          <p:cNvPr id="161" name="Shape 1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2625" y="2066150"/>
            <a:ext cx="3151375" cy="3077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63875" y="1024525"/>
            <a:ext cx="2706900" cy="2165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800" u="sng">
                <a:latin typeface="Waiting for the Sunrise"/>
                <a:ea typeface="Waiting for the Sunrise"/>
                <a:cs typeface="Waiting for the Sunrise"/>
                <a:sym typeface="Waiting for the Sunrise"/>
              </a:rPr>
              <a:t>Develop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Waiting for the Sunrise"/>
                <a:ea typeface="Waiting for the Sunrise"/>
                <a:cs typeface="Waiting for the Sunrise"/>
                <a:sym typeface="Waiting for the Sunrise"/>
              </a:rPr>
              <a:t>To grow or to create something.</a:t>
            </a:r>
          </a:p>
        </p:txBody>
      </p:sp>
      <p:pic>
        <p:nvPicPr>
          <p:cNvPr id="169" name="Shape 1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1769" y="2350061"/>
            <a:ext cx="3994499" cy="2575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6487" y="1610375"/>
            <a:ext cx="4124325" cy="25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u="sng">
                <a:latin typeface="Crafty Girls"/>
                <a:ea typeface="Crafty Girls"/>
                <a:cs typeface="Crafty Girls"/>
                <a:sym typeface="Crafty Girls"/>
              </a:rPr>
              <a:t>Button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800">
                <a:latin typeface="Crafty Girls"/>
                <a:ea typeface="Crafty Girls"/>
                <a:cs typeface="Crafty Girls"/>
                <a:sym typeface="Crafty Girls"/>
              </a:rPr>
              <a:t>A small disk or knob that is usually sown onto a piece of clothing to security or for decoration.</a:t>
            </a:r>
          </a:p>
          <a:p>
            <a:pPr rtl="0">
              <a:spcBef>
                <a:spcPts val="0"/>
              </a:spcBef>
              <a:buNone/>
            </a:pPr>
            <a:r>
              <a:rPr lang="en" sz="1800">
                <a:latin typeface="Crafty Girls"/>
                <a:ea typeface="Crafty Girls"/>
                <a:cs typeface="Crafty Girls"/>
                <a:sym typeface="Crafty Girls"/>
              </a:rPr>
              <a:t>Can come in different sizes, colors, and shapes.</a:t>
            </a:r>
          </a:p>
          <a:p>
            <a:pPr rtl="0">
              <a:spcBef>
                <a:spcPts val="0"/>
              </a:spcBef>
              <a:buNone/>
            </a:pPr>
            <a:r>
              <a:rPr lang="en" sz="1800">
                <a:latin typeface="Crafty Girls"/>
                <a:ea typeface="Crafty Girls"/>
                <a:cs typeface="Crafty Girls"/>
                <a:sym typeface="Crafty Girls"/>
              </a:rPr>
              <a:t>Something that you can press in order for an action to happen.</a:t>
            </a:r>
          </a:p>
          <a:p>
            <a:pPr rtl="0">
              <a:spcBef>
                <a:spcPts val="0"/>
              </a:spcBef>
              <a:buNone/>
            </a:pPr>
            <a:endParaRPr sz="1200"/>
          </a:p>
          <a:p>
            <a:pPr>
              <a:spcBef>
                <a:spcPts val="0"/>
              </a:spcBef>
              <a:buNone/>
            </a:pPr>
            <a:endParaRPr sz="1200"/>
          </a:p>
        </p:txBody>
      </p:sp>
      <p:pic>
        <p:nvPicPr>
          <p:cNvPr id="31" name="Shape 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1700" y="1458775"/>
            <a:ext cx="4320750" cy="305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800" u="sng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Passion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A strong love. Shows strong emotion towards something.</a:t>
            </a:r>
          </a:p>
        </p:txBody>
      </p:sp>
      <p:pic>
        <p:nvPicPr>
          <p:cNvPr id="177" name="Shape 1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6125" y="1362925"/>
            <a:ext cx="4107500" cy="256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4625" y="2553012"/>
            <a:ext cx="4286250" cy="227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u="sng">
                <a:latin typeface="Schoolbell"/>
                <a:ea typeface="Schoolbell"/>
                <a:cs typeface="Schoolbell"/>
                <a:sym typeface="Schoolbell"/>
              </a:rPr>
              <a:t>Sources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256350" y="926650"/>
            <a:ext cx="528569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Title Page - </a:t>
            </a:r>
            <a:r>
              <a:rPr lang="en" sz="700" u="sng">
                <a:solidFill>
                  <a:schemeClr val="hlink"/>
                </a:solidFill>
                <a:latin typeface="Schoolbell"/>
                <a:ea typeface="Schoolbell"/>
                <a:cs typeface="Schoolbell"/>
                <a:sym typeface="Schoolbell"/>
                <a:hlinkClick r:id="rId4"/>
              </a:rPr>
              <a:t>http://ninucella.blogspot.com/2013/01/summer-dreams.html</a:t>
            </a: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 </a:t>
            </a:r>
          </a:p>
          <a:p>
            <a:pPr rtl="0">
              <a:spcBef>
                <a:spcPts val="0"/>
              </a:spcBef>
              <a:buNone/>
            </a:pP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Button - </a:t>
            </a:r>
            <a:r>
              <a:rPr lang="en" sz="700" u="sng">
                <a:solidFill>
                  <a:schemeClr val="hlink"/>
                </a:solidFill>
                <a:latin typeface="Schoolbell"/>
                <a:ea typeface="Schoolbell"/>
                <a:cs typeface="Schoolbell"/>
                <a:sym typeface="Schoolbell"/>
                <a:hlinkClick r:id="rId5"/>
              </a:rPr>
              <a:t>http://mighelp.dataglobe.eu/</a:t>
            </a:r>
          </a:p>
          <a:p>
            <a:pPr marL="0" indent="0" rtl="0">
              <a:spcBef>
                <a:spcPts val="0"/>
              </a:spcBef>
              <a:buNone/>
            </a:pP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          - </a:t>
            </a:r>
            <a:r>
              <a:rPr lang="en" sz="700" u="sng">
                <a:solidFill>
                  <a:schemeClr val="hlink"/>
                </a:solidFill>
                <a:latin typeface="Schoolbell"/>
                <a:ea typeface="Schoolbell"/>
                <a:cs typeface="Schoolbell"/>
                <a:sym typeface="Schoolbell"/>
                <a:hlinkClick r:id="rId6"/>
              </a:rPr>
              <a:t>http://www.thinkmaze.com/dont-press-button/</a:t>
            </a: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  </a:t>
            </a:r>
          </a:p>
          <a:p>
            <a:pPr marL="0" indent="0" rtl="0">
              <a:spcBef>
                <a:spcPts val="0"/>
              </a:spcBef>
              <a:buNone/>
            </a:pP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Red - </a:t>
            </a:r>
            <a:r>
              <a:rPr lang="en" sz="700" u="sng">
                <a:solidFill>
                  <a:schemeClr val="hlink"/>
                </a:solidFill>
                <a:latin typeface="Schoolbell"/>
                <a:ea typeface="Schoolbell"/>
                <a:cs typeface="Schoolbell"/>
                <a:sym typeface="Schoolbell"/>
                <a:hlinkClick r:id="rId7"/>
              </a:rPr>
              <a:t>http://stickywallpapers.com/2014/wallpapers/awsome-backgrounds-amp-wallpapers-red-background-hd-2014</a:t>
            </a:r>
          </a:p>
          <a:p>
            <a:pPr marL="0" indent="457200" rtl="0">
              <a:spcBef>
                <a:spcPts val="0"/>
              </a:spcBef>
              <a:buNone/>
            </a:pP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- </a:t>
            </a:r>
            <a:r>
              <a:rPr lang="en" sz="700" u="sng">
                <a:solidFill>
                  <a:schemeClr val="hlink"/>
                </a:solidFill>
                <a:latin typeface="Schoolbell"/>
                <a:ea typeface="Schoolbell"/>
                <a:cs typeface="Schoolbell"/>
                <a:sym typeface="Schoolbell"/>
                <a:hlinkClick r:id="rId8"/>
              </a:rPr>
              <a:t>http://magicwithmedicine.wordpress.com/</a:t>
            </a: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  </a:t>
            </a:r>
          </a:p>
          <a:p>
            <a:pPr marL="0" indent="457200" rtl="0">
              <a:spcBef>
                <a:spcPts val="0"/>
              </a:spcBef>
              <a:buNone/>
            </a:pP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- </a:t>
            </a:r>
            <a:r>
              <a:rPr lang="en" sz="700" u="sng">
                <a:solidFill>
                  <a:schemeClr val="hlink"/>
                </a:solidFill>
                <a:latin typeface="Schoolbell"/>
                <a:ea typeface="Schoolbell"/>
                <a:cs typeface="Schoolbell"/>
                <a:sym typeface="Schoolbell"/>
                <a:hlinkClick r:id="rId9"/>
              </a:rPr>
              <a:t>http://www.appgraffiti.com/layout/32085/Red-Fire</a:t>
            </a: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 </a:t>
            </a:r>
          </a:p>
          <a:p>
            <a:pPr marL="0" indent="457200" rtl="0">
              <a:spcBef>
                <a:spcPts val="0"/>
              </a:spcBef>
              <a:buNone/>
            </a:pP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- </a:t>
            </a:r>
            <a:r>
              <a:rPr lang="en" sz="700" u="sng">
                <a:solidFill>
                  <a:schemeClr val="hlink"/>
                </a:solidFill>
                <a:latin typeface="Schoolbell"/>
                <a:ea typeface="Schoolbell"/>
                <a:cs typeface="Schoolbell"/>
                <a:sym typeface="Schoolbell"/>
                <a:hlinkClick r:id="rId10"/>
              </a:rPr>
              <a:t>http://www.sincemydivorce.com/why-we-ignore-red-flags-in-relationships/</a:t>
            </a: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 </a:t>
            </a:r>
          </a:p>
          <a:p>
            <a:pPr marL="0" indent="0" rtl="0">
              <a:spcBef>
                <a:spcPts val="0"/>
              </a:spcBef>
              <a:buNone/>
            </a:pP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Square - </a:t>
            </a:r>
            <a:r>
              <a:rPr lang="en" sz="700" u="sng">
                <a:solidFill>
                  <a:schemeClr val="hlink"/>
                </a:solidFill>
                <a:latin typeface="Schoolbell"/>
                <a:ea typeface="Schoolbell"/>
                <a:cs typeface="Schoolbell"/>
                <a:sym typeface="Schoolbell"/>
                <a:hlinkClick r:id="rId11"/>
              </a:rPr>
              <a:t>http://www.coolhdbackground.com/high-resolution/colorful-square-19-wallpaper-background-hd.html</a:t>
            </a: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 </a:t>
            </a:r>
          </a:p>
          <a:p>
            <a:pPr marL="0" indent="0" rtl="0">
              <a:spcBef>
                <a:spcPts val="0"/>
              </a:spcBef>
              <a:buNone/>
            </a:pP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	- </a:t>
            </a:r>
            <a:r>
              <a:rPr lang="en" sz="700" u="sng">
                <a:solidFill>
                  <a:schemeClr val="hlink"/>
                </a:solidFill>
                <a:latin typeface="Schoolbell"/>
                <a:ea typeface="Schoolbell"/>
                <a:cs typeface="Schoolbell"/>
                <a:sym typeface="Schoolbell"/>
                <a:hlinkClick r:id="rId12"/>
              </a:rPr>
              <a:t>http://en.wikipedia.org/wiki/Square</a:t>
            </a: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 </a:t>
            </a:r>
          </a:p>
          <a:p>
            <a:pPr marL="0" indent="0" rtl="0">
              <a:spcBef>
                <a:spcPts val="0"/>
              </a:spcBef>
              <a:buNone/>
            </a:pP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	- </a:t>
            </a:r>
            <a:r>
              <a:rPr lang="en" sz="700" u="sng">
                <a:solidFill>
                  <a:schemeClr val="hlink"/>
                </a:solidFill>
                <a:latin typeface="Schoolbell"/>
                <a:ea typeface="Schoolbell"/>
                <a:cs typeface="Schoolbell"/>
                <a:sym typeface="Schoolbell"/>
                <a:hlinkClick r:id="rId13"/>
              </a:rPr>
              <a:t>http://www.librarything.com/topic/161393</a:t>
            </a: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 </a:t>
            </a:r>
          </a:p>
          <a:p>
            <a:pPr marL="0" indent="0" rtl="0">
              <a:spcBef>
                <a:spcPts val="0"/>
              </a:spcBef>
              <a:buNone/>
            </a:pP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Clutter - </a:t>
            </a:r>
            <a:r>
              <a:rPr lang="en" sz="700" u="sng">
                <a:solidFill>
                  <a:schemeClr val="hlink"/>
                </a:solidFill>
                <a:latin typeface="Schoolbell"/>
                <a:ea typeface="Schoolbell"/>
                <a:cs typeface="Schoolbell"/>
                <a:sym typeface="Schoolbell"/>
                <a:hlinkClick r:id="rId14"/>
              </a:rPr>
              <a:t>http://clutterfairyhouston.com</a:t>
            </a: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 </a:t>
            </a:r>
          </a:p>
          <a:p>
            <a:pPr marL="0" indent="0" rtl="0">
              <a:spcBef>
                <a:spcPts val="0"/>
              </a:spcBef>
              <a:buNone/>
            </a:pP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Underneath - </a:t>
            </a:r>
            <a:r>
              <a:rPr lang="en" sz="700" u="sng">
                <a:solidFill>
                  <a:schemeClr val="hlink"/>
                </a:solidFill>
                <a:latin typeface="Schoolbell"/>
                <a:ea typeface="Schoolbell"/>
                <a:cs typeface="Schoolbell"/>
                <a:sym typeface="Schoolbell"/>
                <a:hlinkClick r:id="rId15"/>
              </a:rPr>
              <a:t>http://www.fanpop.com/clubs/the-little-mermaid/images/7593466/title/under-sea-fanart</a:t>
            </a: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 </a:t>
            </a:r>
          </a:p>
          <a:p>
            <a:pPr marL="0" indent="0" rtl="0">
              <a:spcBef>
                <a:spcPts val="0"/>
              </a:spcBef>
              <a:buNone/>
            </a:pP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	- </a:t>
            </a:r>
            <a:r>
              <a:rPr lang="en" sz="700" u="sng">
                <a:solidFill>
                  <a:schemeClr val="hlink"/>
                </a:solidFill>
                <a:latin typeface="Schoolbell"/>
                <a:ea typeface="Schoolbell"/>
                <a:cs typeface="Schoolbell"/>
                <a:sym typeface="Schoolbell"/>
                <a:hlinkClick r:id="rId16"/>
              </a:rPr>
              <a:t>http://www.highaperture.com/u/n/under_the_bridge/under_the_bridge-26.html</a:t>
            </a: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 </a:t>
            </a:r>
          </a:p>
          <a:p>
            <a:pPr marL="0" indent="0" rtl="0">
              <a:spcBef>
                <a:spcPts val="0"/>
              </a:spcBef>
              <a:buNone/>
            </a:pP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	- </a:t>
            </a:r>
            <a:r>
              <a:rPr lang="en" sz="700" u="sng">
                <a:solidFill>
                  <a:schemeClr val="hlink"/>
                </a:solidFill>
                <a:latin typeface="Schoolbell"/>
                <a:ea typeface="Schoolbell"/>
                <a:cs typeface="Schoolbell"/>
                <a:sym typeface="Schoolbell"/>
                <a:hlinkClick r:id="rId17"/>
              </a:rPr>
              <a:t>http://halocustoms.com/threads/unless-youve-been-living-under-a-rock.12966/</a:t>
            </a: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 </a:t>
            </a:r>
          </a:p>
          <a:p>
            <a:pPr marL="0" indent="0" rtl="0">
              <a:spcBef>
                <a:spcPts val="0"/>
              </a:spcBef>
              <a:buNone/>
            </a:pP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Can’t Live Without - </a:t>
            </a:r>
            <a:r>
              <a:rPr lang="en" sz="700" u="sng">
                <a:solidFill>
                  <a:schemeClr val="hlink"/>
                </a:solidFill>
                <a:latin typeface="Schoolbell"/>
                <a:ea typeface="Schoolbell"/>
                <a:cs typeface="Schoolbell"/>
                <a:sym typeface="Schoolbell"/>
                <a:hlinkClick r:id="rId18"/>
              </a:rPr>
              <a:t>http://quotepix.com/2567/order/recent</a:t>
            </a: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 </a:t>
            </a:r>
          </a:p>
          <a:p>
            <a:pPr marL="0" indent="0" rtl="0">
              <a:spcBef>
                <a:spcPts val="0"/>
              </a:spcBef>
              <a:buNone/>
            </a:pP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	- </a:t>
            </a:r>
            <a:r>
              <a:rPr lang="en" sz="700" u="sng">
                <a:solidFill>
                  <a:schemeClr val="hlink"/>
                </a:solidFill>
                <a:latin typeface="Schoolbell"/>
                <a:ea typeface="Schoolbell"/>
                <a:cs typeface="Schoolbell"/>
                <a:sym typeface="Schoolbell"/>
                <a:hlinkClick r:id="rId19"/>
              </a:rPr>
              <a:t>http://www.goodtoknow.co.uk/recipes/pictures/34287/food-you-can-t-live-without</a:t>
            </a: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 </a:t>
            </a:r>
          </a:p>
          <a:p>
            <a:pPr marL="0" indent="0" rtl="0">
              <a:spcBef>
                <a:spcPts val="0"/>
              </a:spcBef>
              <a:buNone/>
            </a:pP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	- </a:t>
            </a:r>
            <a:r>
              <a:rPr lang="en" sz="700" u="sng">
                <a:solidFill>
                  <a:schemeClr val="hlink"/>
                </a:solidFill>
                <a:latin typeface="Schoolbell"/>
                <a:ea typeface="Schoolbell"/>
                <a:cs typeface="Schoolbell"/>
                <a:sym typeface="Schoolbell"/>
                <a:hlinkClick r:id="rId20"/>
              </a:rPr>
              <a:t>http://www.masterdiz.com/indx/backgrounds/moves/cld07.htm</a:t>
            </a: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 </a:t>
            </a:r>
          </a:p>
          <a:p>
            <a:pPr marL="0" indent="0" rtl="0">
              <a:spcBef>
                <a:spcPts val="0"/>
              </a:spcBef>
              <a:buNone/>
            </a:pP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Stripes - </a:t>
            </a:r>
            <a:r>
              <a:rPr lang="en" sz="700" u="sng">
                <a:solidFill>
                  <a:schemeClr val="hlink"/>
                </a:solidFill>
                <a:latin typeface="Schoolbell"/>
                <a:ea typeface="Schoolbell"/>
                <a:cs typeface="Schoolbell"/>
                <a:sym typeface="Schoolbell"/>
                <a:hlinkClick r:id="rId21"/>
              </a:rPr>
              <a:t>http://s1176.photobucket.com/user/shellnestro/media/omgGIFS/spongebob-stripedsweater.gif.html</a:t>
            </a: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 </a:t>
            </a:r>
          </a:p>
          <a:p>
            <a:pPr marL="0" indent="0" rtl="0">
              <a:spcBef>
                <a:spcPts val="0"/>
              </a:spcBef>
              <a:buNone/>
            </a:pP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	- </a:t>
            </a:r>
            <a:r>
              <a:rPr lang="en" sz="700" u="sng">
                <a:solidFill>
                  <a:schemeClr val="hlink"/>
                </a:solidFill>
                <a:latin typeface="Schoolbell"/>
                <a:ea typeface="Schoolbell"/>
                <a:cs typeface="Schoolbell"/>
                <a:sym typeface="Schoolbell"/>
                <a:hlinkClick r:id="rId22"/>
              </a:rPr>
              <a:t>http://hdwallsource.com/stripe-wallpapers-25490.html</a:t>
            </a: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 </a:t>
            </a:r>
          </a:p>
          <a:p>
            <a:pPr marL="0" indent="0" rtl="0">
              <a:spcBef>
                <a:spcPts val="0"/>
              </a:spcBef>
              <a:buNone/>
            </a:pP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Curvy Lines - </a:t>
            </a:r>
            <a:r>
              <a:rPr lang="en" sz="700" u="sng">
                <a:solidFill>
                  <a:schemeClr val="hlink"/>
                </a:solidFill>
                <a:latin typeface="Schoolbell"/>
                <a:ea typeface="Schoolbell"/>
                <a:cs typeface="Schoolbell"/>
                <a:sym typeface="Schoolbell"/>
                <a:hlinkClick r:id="rId23"/>
              </a:rPr>
              <a:t>http://www.landscapinggallery.info/horizontal-lined-paper/horizontal-lined-paper.htm</a:t>
            </a:r>
          </a:p>
          <a:p>
            <a:pPr marL="0" indent="0" rtl="0">
              <a:spcBef>
                <a:spcPts val="0"/>
              </a:spcBef>
              <a:buNone/>
            </a:pP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	- </a:t>
            </a:r>
            <a:r>
              <a:rPr lang="en" sz="700" u="sng">
                <a:solidFill>
                  <a:schemeClr val="hlink"/>
                </a:solidFill>
                <a:latin typeface="Schoolbell"/>
                <a:ea typeface="Schoolbell"/>
                <a:cs typeface="Schoolbell"/>
                <a:sym typeface="Schoolbell"/>
                <a:hlinkClick r:id="rId24"/>
              </a:rPr>
              <a:t>http://www.thecurvycarrot.com/2010/11/03/hot-buttered-pretzels</a:t>
            </a:r>
            <a:r>
              <a:rPr lang="en" sz="1000" u="sng">
                <a:solidFill>
                  <a:schemeClr val="hlink"/>
                </a:solidFill>
                <a:latin typeface="Schoolbell"/>
                <a:ea typeface="Schoolbell"/>
                <a:cs typeface="Schoolbell"/>
                <a:sym typeface="Schoolbell"/>
                <a:hlinkClick r:id="rId23"/>
              </a:rPr>
              <a:t>l</a:t>
            </a:r>
            <a:r>
              <a:rPr lang="en" sz="1000">
                <a:latin typeface="Schoolbell"/>
                <a:ea typeface="Schoolbell"/>
                <a:cs typeface="Schoolbell"/>
                <a:sym typeface="Schoolbell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" sz="1000">
                <a:latin typeface="Schoolbell"/>
                <a:ea typeface="Schoolbell"/>
                <a:cs typeface="Schoolbell"/>
                <a:sym typeface="Schoolbell"/>
              </a:rPr>
              <a:t>	</a:t>
            </a:r>
            <a:r>
              <a:rPr lang="en" sz="600">
                <a:latin typeface="Schoolbell"/>
                <a:ea typeface="Schoolbell"/>
                <a:cs typeface="Schoolbell"/>
                <a:sym typeface="Schoolbell"/>
              </a:rPr>
              <a:t>- </a:t>
            </a:r>
            <a:r>
              <a:rPr lang="en" sz="600" u="sng">
                <a:solidFill>
                  <a:schemeClr val="hlink"/>
                </a:solidFill>
                <a:latin typeface="Schoolbell"/>
                <a:ea typeface="Schoolbell"/>
                <a:cs typeface="Schoolbell"/>
                <a:sym typeface="Schoolbell"/>
                <a:hlinkClick r:id="rId25"/>
              </a:rPr>
              <a:t>http://thinkprogress.org/politics/2011/04/26/161276/penn-parents-cookies-cuts/</a:t>
            </a:r>
            <a:r>
              <a:rPr lang="en" sz="1000">
                <a:latin typeface="Schoolbell"/>
                <a:ea typeface="Schoolbell"/>
                <a:cs typeface="Schoolbell"/>
                <a:sym typeface="Schoolbell"/>
              </a:rPr>
              <a:t> 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body" idx="2"/>
          </p:nvPr>
        </p:nvSpPr>
        <p:spPr>
          <a:xfrm>
            <a:off x="4439500" y="926650"/>
            <a:ext cx="474719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Sound - </a:t>
            </a:r>
            <a:r>
              <a:rPr lang="en" sz="700" u="sng">
                <a:solidFill>
                  <a:schemeClr val="hlink"/>
                </a:solidFill>
                <a:latin typeface="Schoolbell"/>
                <a:ea typeface="Schoolbell"/>
                <a:cs typeface="Schoolbell"/>
                <a:sym typeface="Schoolbell"/>
                <a:hlinkClick r:id="rId26"/>
              </a:rPr>
              <a:t>http://theficklepen.com/?attachment_id=381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- </a:t>
            </a:r>
            <a:r>
              <a:rPr lang="en" sz="700" u="sng">
                <a:solidFill>
                  <a:schemeClr val="hlink"/>
                </a:solidFill>
                <a:latin typeface="Schoolbell"/>
                <a:ea typeface="Schoolbell"/>
                <a:cs typeface="Schoolbell"/>
                <a:sym typeface="Schoolbell"/>
                <a:hlinkClick r:id="rId27"/>
              </a:rPr>
              <a:t>http://www.iconarchive.com/show/ios7-style-metro-ui-icons-by-igh0zt/MetroUI-Other-Sound-icon.htm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- </a:t>
            </a:r>
            <a:r>
              <a:rPr lang="en" sz="700" u="sng">
                <a:solidFill>
                  <a:schemeClr val="hlink"/>
                </a:solidFill>
                <a:latin typeface="Schoolbell"/>
                <a:ea typeface="Schoolbell"/>
                <a:cs typeface="Schoolbell"/>
                <a:sym typeface="Schoolbell"/>
                <a:hlinkClick r:id="rId28"/>
              </a:rPr>
              <a:t>http://www.libertytyler.com/ComeSeeAShow/SoundofMusicsingalongversion.aspx</a:t>
            </a: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 </a:t>
            </a:r>
            <a:r>
              <a:rPr lang="en" sz="700" u="sng">
                <a:solidFill>
                  <a:schemeClr val="hlink"/>
                </a:solidFill>
                <a:latin typeface="Schoolbell"/>
                <a:ea typeface="Schoolbell"/>
                <a:cs typeface="Schoolbell"/>
                <a:sym typeface="Schoolbell"/>
                <a:hlinkClick r:id="rId27"/>
              </a:rPr>
              <a:t>l</a:t>
            </a: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Delicious - </a:t>
            </a:r>
            <a:r>
              <a:rPr lang="en" sz="700" u="sng">
                <a:solidFill>
                  <a:schemeClr val="hlink"/>
                </a:solidFill>
                <a:latin typeface="Schoolbell"/>
                <a:ea typeface="Schoolbell"/>
                <a:cs typeface="Schoolbell"/>
                <a:sym typeface="Schoolbell"/>
                <a:hlinkClick r:id="rId29"/>
              </a:rPr>
              <a:t>http://cutebackgroundwallpapers.blogspot.com/2011/08/set-of-food-wallpapers-set-2.html</a:t>
            </a: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	- </a:t>
            </a:r>
            <a:r>
              <a:rPr lang="en" sz="700" u="sng">
                <a:solidFill>
                  <a:schemeClr val="hlink"/>
                </a:solidFill>
                <a:latin typeface="Schoolbell"/>
                <a:ea typeface="Schoolbell"/>
                <a:cs typeface="Schoolbell"/>
                <a:sym typeface="Schoolbell"/>
                <a:hlinkClick r:id="rId30"/>
              </a:rPr>
              <a:t>http://www.thrillist.com/eat/los-angeles/13-things-you-didn-t-know-about-in-n-out-burger-thrillist-los-angeles</a:t>
            </a: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	- </a:t>
            </a:r>
            <a:r>
              <a:rPr lang="en" sz="700" u="sng">
                <a:solidFill>
                  <a:schemeClr val="hlink"/>
                </a:solidFill>
                <a:latin typeface="Schoolbell"/>
                <a:ea typeface="Schoolbell"/>
                <a:cs typeface="Schoolbell"/>
                <a:sym typeface="Schoolbell"/>
                <a:hlinkClick r:id="rId31"/>
              </a:rPr>
              <a:t>http://sugarandvanillawind.tumblr.com</a:t>
            </a: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	- </a:t>
            </a:r>
            <a:r>
              <a:rPr lang="en" sz="700" u="sng">
                <a:solidFill>
                  <a:schemeClr val="hlink"/>
                </a:solidFill>
                <a:latin typeface="Schoolbell"/>
                <a:ea typeface="Schoolbell"/>
                <a:cs typeface="Schoolbell"/>
                <a:sym typeface="Schoolbell"/>
                <a:hlinkClick r:id="rId32"/>
              </a:rPr>
              <a:t>http://www.solutionstalk.com/home/2014/04/25/foodie-friday-save-room-3-delicious-dessert-trends-for-2014/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Upside Down - </a:t>
            </a:r>
            <a:r>
              <a:rPr lang="en" sz="700" u="sng">
                <a:solidFill>
                  <a:schemeClr val="hlink"/>
                </a:solidFill>
                <a:latin typeface="Schoolbell"/>
                <a:ea typeface="Schoolbell"/>
                <a:cs typeface="Schoolbell"/>
                <a:sym typeface="Schoolbell"/>
                <a:hlinkClick r:id="rId33"/>
              </a:rPr>
              <a:t>http://vintagechurchresources.com/upside-down-living/</a:t>
            </a: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 </a:t>
            </a:r>
          </a:p>
          <a:p>
            <a:pPr marL="0" lvl="0" indent="457200" rtl="0">
              <a:spcBef>
                <a:spcPts val="0"/>
              </a:spcBef>
              <a:buNone/>
            </a:pP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- </a:t>
            </a:r>
            <a:r>
              <a:rPr lang="en" sz="700" u="sng">
                <a:solidFill>
                  <a:schemeClr val="hlink"/>
                </a:solidFill>
                <a:latin typeface="Schoolbell"/>
                <a:ea typeface="Schoolbell"/>
                <a:cs typeface="Schoolbell"/>
                <a:sym typeface="Schoolbell"/>
                <a:hlinkClick r:id="rId34"/>
              </a:rPr>
              <a:t>https://filmgamesetc.com/review/amazing-spider-man-2-2014-game-review/</a:t>
            </a: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Silence - </a:t>
            </a:r>
            <a:r>
              <a:rPr lang="en" sz="700" u="sng">
                <a:solidFill>
                  <a:schemeClr val="hlink"/>
                </a:solidFill>
                <a:latin typeface="Schoolbell"/>
                <a:ea typeface="Schoolbell"/>
                <a:cs typeface="Schoolbell"/>
                <a:sym typeface="Schoolbell"/>
                <a:hlinkClick r:id="rId35"/>
              </a:rPr>
              <a:t>http://www.reddit.com/r/LifeProTips/comments/20zmls/lpt_request_where_can_i_go_to_meet_new_people/</a:t>
            </a: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	- </a:t>
            </a:r>
            <a:r>
              <a:rPr lang="en" sz="700" u="sng">
                <a:solidFill>
                  <a:schemeClr val="hlink"/>
                </a:solidFill>
                <a:latin typeface="Schoolbell"/>
                <a:ea typeface="Schoolbell"/>
                <a:cs typeface="Schoolbell"/>
                <a:sym typeface="Schoolbell"/>
                <a:hlinkClick r:id="rId36"/>
              </a:rPr>
              <a:t>http://www.layoutsparks.com/pictures/quiet-0</a:t>
            </a: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	- </a:t>
            </a:r>
            <a:r>
              <a:rPr lang="en" sz="700" u="sng">
                <a:solidFill>
                  <a:schemeClr val="hlink"/>
                </a:solidFill>
                <a:latin typeface="Schoolbell"/>
                <a:ea typeface="Schoolbell"/>
                <a:cs typeface="Schoolbell"/>
                <a:sym typeface="Schoolbell"/>
                <a:hlinkClick r:id="rId37"/>
              </a:rPr>
              <a:t>http://www.disneyclips.com/imagesnewb4/snowwhite_dopey.html</a:t>
            </a: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	- </a:t>
            </a:r>
            <a:r>
              <a:rPr lang="en" sz="700" u="sng">
                <a:solidFill>
                  <a:schemeClr val="hlink"/>
                </a:solidFill>
                <a:latin typeface="Schoolbell"/>
                <a:ea typeface="Schoolbell"/>
                <a:cs typeface="Schoolbell"/>
                <a:sym typeface="Schoolbell"/>
                <a:hlinkClick r:id="rId38"/>
              </a:rPr>
              <a:t>http://www.pinterest.com/missdeby/aladdin-lamps-carpets/</a:t>
            </a: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Water - </a:t>
            </a:r>
            <a:r>
              <a:rPr lang="en" sz="700" u="sng">
                <a:solidFill>
                  <a:schemeClr val="hlink"/>
                </a:solidFill>
                <a:latin typeface="Schoolbell"/>
                <a:ea typeface="Schoolbell"/>
                <a:cs typeface="Schoolbell"/>
                <a:sym typeface="Schoolbell"/>
                <a:hlinkClick r:id="rId39"/>
              </a:rPr>
              <a:t>http://simplyorthodox.tumblr.com/post/30805069991</a:t>
            </a: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	- </a:t>
            </a:r>
            <a:r>
              <a:rPr lang="en" sz="700" u="sng">
                <a:solidFill>
                  <a:schemeClr val="hlink"/>
                </a:solidFill>
                <a:latin typeface="Schoolbell"/>
                <a:ea typeface="Schoolbell"/>
                <a:cs typeface="Schoolbell"/>
                <a:sym typeface="Schoolbell"/>
                <a:hlinkClick r:id="rId40"/>
              </a:rPr>
              <a:t>http://www.fimfiction.net/story/133948/it-all-started-with-a-glass-of-water</a:t>
            </a: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	- </a:t>
            </a:r>
            <a:r>
              <a:rPr lang="en" sz="700" u="sng">
                <a:solidFill>
                  <a:schemeClr val="hlink"/>
                </a:solidFill>
                <a:latin typeface="Schoolbell"/>
                <a:ea typeface="Schoolbell"/>
                <a:cs typeface="Schoolbell"/>
                <a:sym typeface="Schoolbell"/>
                <a:hlinkClick r:id="rId41"/>
              </a:rPr>
              <a:t>http://davidkanigan.com/tag/quotations/page/2/</a:t>
            </a: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Pattern - </a:t>
            </a:r>
            <a:r>
              <a:rPr lang="en" sz="700" u="sng">
                <a:solidFill>
                  <a:schemeClr val="hlink"/>
                </a:solidFill>
                <a:latin typeface="Schoolbell"/>
                <a:ea typeface="Schoolbell"/>
                <a:cs typeface="Schoolbell"/>
                <a:sym typeface="Schoolbell"/>
                <a:hlinkClick r:id="rId42"/>
              </a:rPr>
              <a:t>http://megahdwall.com/high-resolution-wallpaper/leopard-print-colorful-pattern-twitter-607484.html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- </a:t>
            </a:r>
            <a:r>
              <a:rPr lang="en" sz="700" u="sng">
                <a:solidFill>
                  <a:schemeClr val="hlink"/>
                </a:solidFill>
                <a:latin typeface="Schoolbell"/>
                <a:ea typeface="Schoolbell"/>
                <a:cs typeface="Schoolbell"/>
                <a:sym typeface="Schoolbell"/>
                <a:hlinkClick r:id="rId43"/>
              </a:rPr>
              <a:t>http://www.polyvore.com/funny_girly_colourful_patterns_moustaches/thing?id=71109181</a:t>
            </a: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 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- </a:t>
            </a:r>
            <a:r>
              <a:rPr lang="en" sz="700" u="sng">
                <a:solidFill>
                  <a:schemeClr val="hlink"/>
                </a:solidFill>
                <a:latin typeface="Schoolbell"/>
                <a:ea typeface="Schoolbell"/>
                <a:cs typeface="Schoolbell"/>
                <a:sym typeface="Schoolbell"/>
                <a:hlinkClick r:id="rId44"/>
              </a:rPr>
              <a:t>http://freedesignfile.com/35187-cute-seamless-pattern-design-vector-01/</a:t>
            </a: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 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- </a:t>
            </a:r>
            <a:r>
              <a:rPr lang="en" sz="700" u="sng">
                <a:solidFill>
                  <a:schemeClr val="hlink"/>
                </a:solidFill>
                <a:latin typeface="Schoolbell"/>
                <a:ea typeface="Schoolbell"/>
                <a:cs typeface="Schoolbell"/>
                <a:sym typeface="Schoolbell"/>
                <a:hlinkClick r:id="rId45"/>
              </a:rPr>
              <a:t>http://naldzgraphics.net/freebies/seamless-animal-patern/</a:t>
            </a: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 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u="sng">
                <a:latin typeface="Schoolbell"/>
                <a:ea typeface="Schoolbell"/>
                <a:cs typeface="Schoolbell"/>
                <a:sym typeface="Schoolbell"/>
              </a:rPr>
              <a:t>Sources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indent="0" rtl="0">
              <a:spcBef>
                <a:spcPts val="0"/>
              </a:spcBef>
              <a:buNone/>
            </a:pP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Together - </a:t>
            </a:r>
            <a:r>
              <a:rPr lang="en" sz="700" u="sng">
                <a:solidFill>
                  <a:schemeClr val="hlink"/>
                </a:solidFill>
                <a:latin typeface="Schoolbell"/>
                <a:ea typeface="Schoolbell"/>
                <a:cs typeface="Schoolbell"/>
                <a:sym typeface="Schoolbell"/>
                <a:hlinkClick r:id="rId4"/>
              </a:rPr>
              <a:t>http://thompsonblogs.org/altepeter/2011/09/</a:t>
            </a: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 </a:t>
            </a:r>
          </a:p>
          <a:p>
            <a:pPr marL="0" indent="0" rtl="0">
              <a:spcBef>
                <a:spcPts val="0"/>
              </a:spcBef>
              <a:buNone/>
            </a:pP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	- </a:t>
            </a:r>
            <a:r>
              <a:rPr lang="en" sz="700" u="sng">
                <a:solidFill>
                  <a:schemeClr val="hlink"/>
                </a:solidFill>
                <a:latin typeface="Schoolbell"/>
                <a:ea typeface="Schoolbell"/>
                <a:cs typeface="Schoolbell"/>
                <a:sym typeface="Schoolbell"/>
                <a:hlinkClick r:id="rId5"/>
              </a:rPr>
              <a:t>https://www.etsy.com/listing/120998455/funny-i-love-you-card-anniversary-peanut</a:t>
            </a: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 </a:t>
            </a:r>
          </a:p>
          <a:p>
            <a:pPr marL="0" indent="0" rtl="0">
              <a:spcBef>
                <a:spcPts val="0"/>
              </a:spcBef>
              <a:buNone/>
            </a:pP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	- </a:t>
            </a:r>
            <a:r>
              <a:rPr lang="en" sz="700" u="sng">
                <a:solidFill>
                  <a:schemeClr val="hlink"/>
                </a:solidFill>
                <a:latin typeface="Schoolbell"/>
                <a:ea typeface="Schoolbell"/>
                <a:cs typeface="Schoolbell"/>
                <a:sym typeface="Schoolbell"/>
                <a:hlinkClick r:id="rId6"/>
              </a:rPr>
              <a:t>http://www.couplescostumes.com/theme/food-costumes.html</a:t>
            </a: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 </a:t>
            </a:r>
          </a:p>
          <a:p>
            <a:pPr marL="0" indent="0" rtl="0">
              <a:spcBef>
                <a:spcPts val="0"/>
              </a:spcBef>
              <a:buNone/>
            </a:pP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	- </a:t>
            </a:r>
            <a:r>
              <a:rPr lang="en" sz="700" u="sng">
                <a:solidFill>
                  <a:schemeClr val="hlink"/>
                </a:solidFill>
                <a:latin typeface="Schoolbell"/>
                <a:ea typeface="Schoolbell"/>
                <a:cs typeface="Schoolbell"/>
                <a:sym typeface="Schoolbell"/>
                <a:hlinkClick r:id="rId7"/>
              </a:rPr>
              <a:t>http://www.wearapear.com/famous-pairs/</a:t>
            </a: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 </a:t>
            </a:r>
          </a:p>
          <a:p>
            <a:pPr marL="0" indent="0" rtl="0">
              <a:spcBef>
                <a:spcPts val="0"/>
              </a:spcBef>
              <a:buNone/>
            </a:pP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Push - </a:t>
            </a:r>
            <a:r>
              <a:rPr lang="en" sz="700" u="sng">
                <a:solidFill>
                  <a:schemeClr val="hlink"/>
                </a:solidFill>
                <a:latin typeface="Schoolbell"/>
                <a:ea typeface="Schoolbell"/>
                <a:cs typeface="Schoolbell"/>
                <a:sym typeface="Schoolbell"/>
                <a:hlinkClick r:id="rId8"/>
              </a:rPr>
              <a:t>http://www.freestockphotos.biz/stockphoto/9287</a:t>
            </a: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 </a:t>
            </a:r>
          </a:p>
          <a:p>
            <a:pPr marL="0" indent="0" rtl="0">
              <a:spcBef>
                <a:spcPts val="0"/>
              </a:spcBef>
              <a:buNone/>
            </a:pP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	- </a:t>
            </a:r>
            <a:r>
              <a:rPr lang="en" sz="700" u="sng">
                <a:solidFill>
                  <a:schemeClr val="hlink"/>
                </a:solidFill>
                <a:latin typeface="Schoolbell"/>
                <a:ea typeface="Schoolbell"/>
                <a:cs typeface="Schoolbell"/>
                <a:sym typeface="Schoolbell"/>
                <a:hlinkClick r:id="rId9"/>
              </a:rPr>
              <a:t>http://www.clker.com/clipart-man-push.html</a:t>
            </a: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 </a:t>
            </a:r>
          </a:p>
          <a:p>
            <a:pPr marL="0" indent="0" rtl="0">
              <a:spcBef>
                <a:spcPts val="0"/>
              </a:spcBef>
              <a:buNone/>
            </a:pP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	- </a:t>
            </a:r>
            <a:r>
              <a:rPr lang="en" sz="700" u="sng">
                <a:solidFill>
                  <a:schemeClr val="hlink"/>
                </a:solidFill>
                <a:latin typeface="Schoolbell"/>
                <a:ea typeface="Schoolbell"/>
                <a:cs typeface="Schoolbell"/>
                <a:sym typeface="Schoolbell"/>
                <a:hlinkClick r:id="rId10"/>
              </a:rPr>
              <a:t>http://taraburner.com/health-wellness/howmanypushups.php</a:t>
            </a: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 </a:t>
            </a:r>
          </a:p>
          <a:p>
            <a:pPr marL="0" indent="0" rtl="0">
              <a:spcBef>
                <a:spcPts val="0"/>
              </a:spcBef>
              <a:buNone/>
            </a:pP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Develop - </a:t>
            </a:r>
            <a:r>
              <a:rPr lang="en" sz="700" u="sng">
                <a:solidFill>
                  <a:schemeClr val="hlink"/>
                </a:solidFill>
                <a:latin typeface="Schoolbell"/>
                <a:ea typeface="Schoolbell"/>
                <a:cs typeface="Schoolbell"/>
                <a:sym typeface="Schoolbell"/>
                <a:hlinkClick r:id="rId11"/>
              </a:rPr>
              <a:t>http://www.superghostblogger.com/6-great-ways-to-develop-your-website/</a:t>
            </a: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 </a:t>
            </a:r>
          </a:p>
          <a:p>
            <a:pPr marL="0" indent="0" rtl="0">
              <a:spcBef>
                <a:spcPts val="0"/>
              </a:spcBef>
              <a:buNone/>
            </a:pP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	- </a:t>
            </a:r>
            <a:r>
              <a:rPr lang="en" sz="700" u="sng">
                <a:solidFill>
                  <a:schemeClr val="hlink"/>
                </a:solidFill>
                <a:latin typeface="Schoolbell"/>
                <a:ea typeface="Schoolbell"/>
                <a:cs typeface="Schoolbell"/>
                <a:sym typeface="Schoolbell"/>
                <a:hlinkClick r:id="rId12"/>
              </a:rPr>
              <a:t>http://www.bizengine.com/small-business-ideas/</a:t>
            </a: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 </a:t>
            </a:r>
          </a:p>
          <a:p>
            <a:pPr marL="0" indent="457200" rtl="0">
              <a:spcBef>
                <a:spcPts val="0"/>
              </a:spcBef>
              <a:buNone/>
            </a:pP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-</a:t>
            </a:r>
            <a:r>
              <a:rPr lang="en" sz="700" u="sng">
                <a:solidFill>
                  <a:schemeClr val="hlink"/>
                </a:solidFill>
                <a:latin typeface="Schoolbell"/>
                <a:ea typeface="Schoolbell"/>
                <a:cs typeface="Schoolbell"/>
                <a:sym typeface="Schoolbell"/>
                <a:hlinkClick r:id="rId13"/>
              </a:rPr>
              <a:t>http://www.shutterstock.com/video/clip-5940980-stock-footage-grass-growing-background-fps-artificial-and-stylized-blades-of-grass-growing-upwards-in-frame.html</a:t>
            </a: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 </a:t>
            </a:r>
          </a:p>
          <a:p>
            <a:pPr marL="0" indent="0" rtl="0">
              <a:spcBef>
                <a:spcPts val="0"/>
              </a:spcBef>
              <a:buNone/>
            </a:pP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Passion - </a:t>
            </a:r>
            <a:r>
              <a:rPr lang="en" sz="700" u="sng">
                <a:solidFill>
                  <a:schemeClr val="hlink"/>
                </a:solidFill>
                <a:latin typeface="Schoolbell"/>
                <a:ea typeface="Schoolbell"/>
                <a:cs typeface="Schoolbell"/>
                <a:sym typeface="Schoolbell"/>
                <a:hlinkClick r:id="rId14"/>
              </a:rPr>
              <a:t>http://mahyanp.deviantart.com/art/Patterned-Backgrounds-284882929</a:t>
            </a: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 </a:t>
            </a:r>
          </a:p>
          <a:p>
            <a:pPr marL="0" indent="0" rtl="0">
              <a:spcBef>
                <a:spcPts val="0"/>
              </a:spcBef>
              <a:buNone/>
            </a:pP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	- </a:t>
            </a:r>
            <a:r>
              <a:rPr lang="en" sz="700" u="sng">
                <a:solidFill>
                  <a:schemeClr val="hlink"/>
                </a:solidFill>
                <a:latin typeface="Schoolbell"/>
                <a:ea typeface="Schoolbell"/>
                <a:cs typeface="Schoolbell"/>
                <a:sym typeface="Schoolbell"/>
                <a:hlinkClick r:id="rId15"/>
              </a:rPr>
              <a:t>https://plus.google.com/105197885980906115076/posts</a:t>
            </a: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 </a:t>
            </a:r>
          </a:p>
          <a:p>
            <a:pPr marL="0" indent="0" rtl="0">
              <a:spcBef>
                <a:spcPts val="0"/>
              </a:spcBef>
              <a:buNone/>
            </a:pP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	-</a:t>
            </a:r>
            <a:r>
              <a:rPr lang="en" sz="700" u="sng">
                <a:solidFill>
                  <a:schemeClr val="hlink"/>
                </a:solidFill>
                <a:latin typeface="Schoolbell"/>
                <a:ea typeface="Schoolbell"/>
                <a:cs typeface="Schoolbell"/>
                <a:sym typeface="Schoolbell"/>
                <a:hlinkClick r:id="rId16"/>
              </a:rPr>
              <a:t>http://www.movedbypurpose.net/5-steps-find-passion/</a:t>
            </a: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 </a:t>
            </a:r>
          </a:p>
          <a:p>
            <a:pPr marL="0" indent="0" rtl="0">
              <a:spcBef>
                <a:spcPts val="0"/>
              </a:spcBef>
              <a:buNone/>
            </a:pP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Sources - </a:t>
            </a:r>
            <a:r>
              <a:rPr lang="en" sz="700" u="sng">
                <a:solidFill>
                  <a:schemeClr val="hlink"/>
                </a:solidFill>
                <a:latin typeface="Schoolbell"/>
                <a:ea typeface="Schoolbell"/>
                <a:cs typeface="Schoolbell"/>
                <a:sym typeface="Schoolbell"/>
                <a:hlinkClick r:id="rId17"/>
              </a:rPr>
              <a:t>http://favim.com/image/271486/</a:t>
            </a: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 </a:t>
            </a:r>
          </a:p>
          <a:p>
            <a:pPr marL="0" indent="0" rtl="0">
              <a:spcBef>
                <a:spcPts val="0"/>
              </a:spcBef>
              <a:buNone/>
            </a:pP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	- </a:t>
            </a:r>
            <a:r>
              <a:rPr lang="en" sz="700" u="sng">
                <a:solidFill>
                  <a:schemeClr val="hlink"/>
                </a:solidFill>
                <a:latin typeface="Schoolbell"/>
                <a:ea typeface="Schoolbell"/>
                <a:cs typeface="Schoolbell"/>
                <a:sym typeface="Schoolbell"/>
                <a:hlinkClick r:id="rId18"/>
              </a:rPr>
              <a:t>http://background-pictures.picphotos.net/vintage-floral-print-tumblr-background-vintage-backgrounds/data1.whicdn.com*images*35294210*large.jpg/</a:t>
            </a: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 </a:t>
            </a:r>
          </a:p>
          <a:p>
            <a:pPr marL="0" indent="0" rtl="0">
              <a:spcBef>
                <a:spcPts val="0"/>
              </a:spcBef>
              <a:buNone/>
            </a:pP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	- </a:t>
            </a:r>
            <a:r>
              <a:rPr lang="en" sz="700" u="sng">
                <a:solidFill>
                  <a:schemeClr val="hlink"/>
                </a:solidFill>
                <a:latin typeface="Schoolbell"/>
                <a:ea typeface="Schoolbell"/>
                <a:cs typeface="Schoolbell"/>
                <a:sym typeface="Schoolbell"/>
                <a:hlinkClick r:id="rId19"/>
              </a:rPr>
              <a:t>http://imgkid.com/blue-floral-background-tumblr.shtml</a:t>
            </a: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The End - </a:t>
            </a:r>
            <a:r>
              <a:rPr lang="en" sz="700" u="sng">
                <a:solidFill>
                  <a:schemeClr val="hlink"/>
                </a:solidFill>
                <a:latin typeface="Schoolbell"/>
                <a:ea typeface="Schoolbell"/>
                <a:cs typeface="Schoolbell"/>
                <a:sym typeface="Schoolbell"/>
                <a:hlinkClick r:id="rId20"/>
              </a:rPr>
              <a:t>http://takeinsocialmedia.com/background/the-end-background-images-photos-16191</a:t>
            </a:r>
            <a:r>
              <a:rPr lang="en" sz="700">
                <a:latin typeface="Schoolbell"/>
                <a:ea typeface="Schoolbell"/>
                <a:cs typeface="Schoolbell"/>
                <a:sym typeface="Schoolbell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120503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800" u="sng">
                <a:latin typeface="Nothing You Could Do"/>
                <a:ea typeface="Nothing You Could Do"/>
                <a:cs typeface="Nothing You Could Do"/>
                <a:sym typeface="Nothing You Could Do"/>
              </a:rPr>
              <a:t>Red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latin typeface="Nothing You Could Do"/>
                <a:ea typeface="Nothing You Could Do"/>
                <a:cs typeface="Nothing You Could Do"/>
                <a:sym typeface="Nothing You Could Do"/>
              </a:rPr>
              <a:t>A color that is at the end of the spectrum next to orange. </a:t>
            </a:r>
          </a:p>
          <a:p>
            <a:pPr>
              <a:spcBef>
                <a:spcPts val="0"/>
              </a:spcBef>
              <a:buNone/>
            </a:pPr>
            <a:r>
              <a:rPr lang="en">
                <a:latin typeface="Nothing You Could Do"/>
                <a:ea typeface="Nothing You Could Do"/>
                <a:cs typeface="Nothing You Could Do"/>
                <a:sym typeface="Nothing You Could Do"/>
              </a:rPr>
              <a:t>Often represented as the color of anger, fire or danger.</a:t>
            </a:r>
          </a:p>
        </p:txBody>
      </p:sp>
      <p:pic>
        <p:nvPicPr>
          <p:cNvPr id="38" name="Shape 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175" y="901625"/>
            <a:ext cx="2150724" cy="2150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Shape 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3599" y="3052350"/>
            <a:ext cx="3076925" cy="187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Shape 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24901" y="901626"/>
            <a:ext cx="2026045" cy="2150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u="sng">
                <a:latin typeface="Megrim"/>
                <a:ea typeface="Megrim"/>
                <a:cs typeface="Megrim"/>
                <a:sym typeface="Megrim"/>
              </a:rPr>
              <a:t>Square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latin typeface="Megrim"/>
                <a:ea typeface="Megrim"/>
                <a:cs typeface="Megrim"/>
                <a:sym typeface="Megrim"/>
              </a:rPr>
              <a:t>A shape that has four equal sides and angles.</a:t>
            </a:r>
            <a:r>
              <a:rPr lang="en">
                <a:latin typeface="Rock Salt"/>
                <a:ea typeface="Rock Salt"/>
                <a:cs typeface="Rock Salt"/>
                <a:sym typeface="Rock Salt"/>
              </a:rPr>
              <a:t> 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47" name="Shape 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2075" y="1200149"/>
            <a:ext cx="3199250" cy="319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Shape 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55025" y="2861462"/>
            <a:ext cx="2800350" cy="176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 rot="-1499961">
            <a:off x="-2200482" y="612305"/>
            <a:ext cx="8229611" cy="85735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800">
                <a:latin typeface="Princess Sofia"/>
                <a:ea typeface="Princess Sofia"/>
                <a:cs typeface="Princess Sofia"/>
                <a:sym typeface="Princess Sofia"/>
              </a:rPr>
              <a:t>Clutter</a:t>
            </a:r>
          </a:p>
        </p:txBody>
      </p:sp>
      <p:sp>
        <p:nvSpPr>
          <p:cNvPr id="54" name="Shape 54"/>
          <p:cNvSpPr txBox="1"/>
          <p:nvPr/>
        </p:nvSpPr>
        <p:spPr>
          <a:xfrm>
            <a:off x="3088100" y="1365025"/>
            <a:ext cx="2125799" cy="51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>
                <a:latin typeface="Princess Sofia"/>
                <a:ea typeface="Princess Sofia"/>
                <a:cs typeface="Princess Sofia"/>
                <a:sym typeface="Princess Sofia"/>
              </a:rPr>
              <a:t>Describes</a:t>
            </a:r>
          </a:p>
        </p:txBody>
      </p:sp>
      <p:sp>
        <p:nvSpPr>
          <p:cNvPr id="55" name="Shape 55"/>
          <p:cNvSpPr txBox="1"/>
          <p:nvPr/>
        </p:nvSpPr>
        <p:spPr>
          <a:xfrm>
            <a:off x="6113075" y="1810025"/>
            <a:ext cx="1562399" cy="55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>
                <a:latin typeface="Princess Sofia"/>
                <a:ea typeface="Princess Sofia"/>
                <a:cs typeface="Princess Sofia"/>
                <a:sym typeface="Princess Sofia"/>
              </a:rPr>
              <a:t>mess</a:t>
            </a:r>
            <a:r>
              <a:rPr lang="en" sz="3000"/>
              <a:t> </a:t>
            </a:r>
          </a:p>
        </p:txBody>
      </p:sp>
      <p:sp>
        <p:nvSpPr>
          <p:cNvPr id="56" name="Shape 56"/>
          <p:cNvSpPr txBox="1"/>
          <p:nvPr/>
        </p:nvSpPr>
        <p:spPr>
          <a:xfrm>
            <a:off x="1098075" y="2715700"/>
            <a:ext cx="1169699" cy="90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>
                <a:latin typeface="Princess Sofia"/>
                <a:ea typeface="Princess Sofia"/>
                <a:cs typeface="Princess Sofia"/>
                <a:sym typeface="Princess Sofia"/>
              </a:rPr>
              <a:t>or</a:t>
            </a:r>
          </a:p>
        </p:txBody>
      </p:sp>
      <p:sp>
        <p:nvSpPr>
          <p:cNvPr id="57" name="Shape 57"/>
          <p:cNvSpPr txBox="1"/>
          <p:nvPr/>
        </p:nvSpPr>
        <p:spPr>
          <a:xfrm>
            <a:off x="3765575" y="3168425"/>
            <a:ext cx="2347500" cy="66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>
                <a:latin typeface="Princess Sofia"/>
                <a:ea typeface="Princess Sofia"/>
                <a:cs typeface="Princess Sofia"/>
                <a:sym typeface="Princess Sofia"/>
              </a:rPr>
              <a:t>unorganized</a:t>
            </a:r>
          </a:p>
        </p:txBody>
      </p:sp>
      <p:sp>
        <p:nvSpPr>
          <p:cNvPr id="58" name="Shape 58"/>
          <p:cNvSpPr txBox="1"/>
          <p:nvPr/>
        </p:nvSpPr>
        <p:spPr>
          <a:xfrm>
            <a:off x="7343625" y="4243550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>
                <a:latin typeface="Princess Sofia"/>
                <a:ea typeface="Princess Sofia"/>
                <a:cs typeface="Princess Sofia"/>
                <a:sym typeface="Princess Sofia"/>
              </a:rPr>
              <a:t>space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u="sng">
                <a:latin typeface="Architects Daughter"/>
                <a:ea typeface="Architects Daughter"/>
                <a:cs typeface="Architects Daughter"/>
                <a:sym typeface="Architects Daughter"/>
              </a:rPr>
              <a:t>Underneath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7934700" cy="124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Architects Daughter"/>
                <a:ea typeface="Architects Daughter"/>
                <a:cs typeface="Architects Daughter"/>
                <a:sym typeface="Architects Daughter"/>
              </a:rPr>
              <a:t>The opposite of above. Describes something that is below. </a:t>
            </a:r>
          </a:p>
        </p:txBody>
      </p:sp>
      <p:pic>
        <p:nvPicPr>
          <p:cNvPr id="65" name="Shape 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800" y="2487025"/>
            <a:ext cx="3749315" cy="228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17750" y="2440100"/>
            <a:ext cx="3715700" cy="2378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800" u="sng">
                <a:latin typeface="Covered By Your Grace"/>
                <a:ea typeface="Covered By Your Grace"/>
                <a:cs typeface="Covered By Your Grace"/>
                <a:sym typeface="Covered By Your Grace"/>
              </a:rPr>
              <a:t>Can’t Live Without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latin typeface="Covered By Your Grace"/>
                <a:ea typeface="Covered By Your Grace"/>
                <a:cs typeface="Covered By Your Grace"/>
                <a:sym typeface="Covered By Your Grace"/>
              </a:rPr>
              <a:t>A phrase that expresses feeling of love towards something. </a:t>
            </a:r>
          </a:p>
          <a:p>
            <a:pPr>
              <a:spcBef>
                <a:spcPts val="0"/>
              </a:spcBef>
              <a:buNone/>
            </a:pPr>
            <a:r>
              <a:rPr lang="en">
                <a:latin typeface="Covered By Your Grace"/>
                <a:ea typeface="Covered By Your Grace"/>
                <a:cs typeface="Covered By Your Grace"/>
                <a:sym typeface="Covered By Your Grace"/>
              </a:rPr>
              <a:t>Expresses that you adore something and it is necessary. </a:t>
            </a:r>
          </a:p>
        </p:txBody>
      </p:sp>
      <p:pic>
        <p:nvPicPr>
          <p:cNvPr id="73" name="Shape 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6350" y="1200149"/>
            <a:ext cx="2328300" cy="176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43600" y="2845349"/>
            <a:ext cx="3248664" cy="2137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u="sng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Stripes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Lines or bands that are evenly spaced. </a:t>
            </a:r>
          </a:p>
          <a:p>
            <a:pPr>
              <a:spcBef>
                <a:spcPts val="0"/>
              </a:spcBef>
              <a:buNone/>
            </a:pPr>
            <a:r>
              <a:rPr lang="en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Is usually colored and shows design.</a:t>
            </a:r>
          </a:p>
        </p:txBody>
      </p:sp>
      <p:pic>
        <p:nvPicPr>
          <p:cNvPr id="81" name="Shape 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1700" y="1058698"/>
            <a:ext cx="4238225" cy="3026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u="sng">
                <a:latin typeface="Chewy"/>
                <a:ea typeface="Chewy"/>
                <a:cs typeface="Chewy"/>
                <a:sym typeface="Chewy"/>
              </a:rPr>
              <a:t>Curvy Lines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Chewy"/>
                <a:ea typeface="Chewy"/>
                <a:cs typeface="Chewy"/>
                <a:sym typeface="Chewy"/>
              </a:rPr>
              <a:t>Lines that are not straight. Shows a bent in a straight line.</a:t>
            </a:r>
          </a:p>
        </p:txBody>
      </p:sp>
      <p:pic>
        <p:nvPicPr>
          <p:cNvPr id="88" name="Shape 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9925" y="1063375"/>
            <a:ext cx="2628898" cy="3943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07950" y="2830050"/>
            <a:ext cx="2188124" cy="217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413</Words>
  <Application>Microsoft Macintosh PowerPoint</Application>
  <PresentationFormat>On-screen Show (16:9)</PresentationFormat>
  <Paragraphs>113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simple-light</vt:lpstr>
      <vt:lpstr>Digital Scavenger Hunt</vt:lpstr>
      <vt:lpstr>Button</vt:lpstr>
      <vt:lpstr>Red</vt:lpstr>
      <vt:lpstr>Square</vt:lpstr>
      <vt:lpstr>Clutter</vt:lpstr>
      <vt:lpstr>Underneath</vt:lpstr>
      <vt:lpstr>Can’t Live Without</vt:lpstr>
      <vt:lpstr>Stripes</vt:lpstr>
      <vt:lpstr>Curvy Lines</vt:lpstr>
      <vt:lpstr>Sound</vt:lpstr>
      <vt:lpstr>Empty</vt:lpstr>
      <vt:lpstr>Delicious</vt:lpstr>
      <vt:lpstr>Upside Down</vt:lpstr>
      <vt:lpstr>Silence</vt:lpstr>
      <vt:lpstr>Water</vt:lpstr>
      <vt:lpstr>Pattern</vt:lpstr>
      <vt:lpstr>Together</vt:lpstr>
      <vt:lpstr>Push</vt:lpstr>
      <vt:lpstr>Develop</vt:lpstr>
      <vt:lpstr>Passion</vt:lpstr>
      <vt:lpstr>Sources</vt:lpstr>
      <vt:lpstr>Sources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Scavenger Hunt</dc:title>
  <cp:lastModifiedBy>steve exum</cp:lastModifiedBy>
  <cp:revision>1</cp:revision>
  <dcterms:modified xsi:type="dcterms:W3CDTF">2014-08-18T01:30:32Z</dcterms:modified>
</cp:coreProperties>
</file>