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-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8030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Scavenger Hunt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Sarah Quijencio, Period 4, Fall 2014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Sound - [sound] noun.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An auditory effect produced by a given cause;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b="1"/>
              <a:t>sound</a:t>
            </a:r>
            <a:r>
              <a:rPr lang="en"/>
              <a:t> of music was heard from the headphones.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425" y="1504900"/>
            <a:ext cx="4791275" cy="31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Empty - [emp-tee] adjective.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Vacant, containing nothing;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girl’s head sounded </a:t>
            </a:r>
            <a:r>
              <a:rPr lang="en" b="1"/>
              <a:t>empty</a:t>
            </a:r>
            <a:r>
              <a:rPr lang="en"/>
              <a:t> like there was nothing in there.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396" y="1222950"/>
            <a:ext cx="3631652" cy="3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Delicious - [dih-lish-uh s] adjective.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28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Very pleasing, especially to smell and taste;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chocolate cake that Emily baked tasted </a:t>
            </a:r>
            <a:r>
              <a:rPr lang="en" b="1"/>
              <a:t>delicious</a:t>
            </a:r>
            <a:r>
              <a:rPr lang="en"/>
              <a:t> as she took a giant bite of it.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625" y="1634700"/>
            <a:ext cx="4570574" cy="2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Upside Down - noun.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4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With the top part, undermost;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Spiderman hung </a:t>
            </a:r>
            <a:r>
              <a:rPr lang="en" b="1"/>
              <a:t>upside down</a:t>
            </a:r>
            <a:r>
              <a:rPr lang="en"/>
              <a:t> alongside Rapunzel who hung by her long hair.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177" y="1200150"/>
            <a:ext cx="3670347" cy="390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Silence - [sayh-luh ns] noun.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Absence of any sound;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When watching a movie there needs to be </a:t>
            </a:r>
            <a:r>
              <a:rPr lang="en" b="1"/>
              <a:t>silence</a:t>
            </a:r>
            <a:r>
              <a:rPr lang="en"/>
              <a:t> but if you’re not quiet, there’s always duct tape.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025" y="1399750"/>
            <a:ext cx="4428475" cy="33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Water - [waw-ter] noun.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 variety form or a liquid;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b="1"/>
              <a:t>water </a:t>
            </a:r>
            <a:r>
              <a:rPr lang="en"/>
              <a:t>was clear as day as the three kids went down the waterfall.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075" y="1678949"/>
            <a:ext cx="4377450" cy="29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Pattern - [pat-ern] noun.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4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 decorative design such as tile, texture, etc;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All the girls included in the circle all have crazy </a:t>
            </a:r>
            <a:r>
              <a:rPr lang="en" b="1"/>
              <a:t>patterns </a:t>
            </a:r>
            <a:r>
              <a:rPr lang="en"/>
              <a:t>on their leggings.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126" y="1294376"/>
            <a:ext cx="3631475" cy="36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Together - [tuh-geth-er] adverb.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28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Into or in unity, contact, proximity, and such;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team members came </a:t>
            </a:r>
            <a:r>
              <a:rPr lang="en" b="1"/>
              <a:t>together</a:t>
            </a:r>
            <a:r>
              <a:rPr lang="en"/>
              <a:t> to discuss their game plan.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075" y="1200150"/>
            <a:ext cx="3214749" cy="38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Push - [poo sh] verb.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28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To push upon or press against with force to move away;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guy tried to </a:t>
            </a:r>
            <a:r>
              <a:rPr lang="en" b="1"/>
              <a:t>push</a:t>
            </a:r>
            <a:r>
              <a:rPr lang="en"/>
              <a:t> open the pull door but failed miserably.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075" y="1292925"/>
            <a:ext cx="3399200" cy="379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Develop - [dih-vel-uh p] verb.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To grow or develop into a more advanced stage;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Everyone eventually </a:t>
            </a:r>
            <a:r>
              <a:rPr lang="en" b="1"/>
              <a:t>develops </a:t>
            </a:r>
            <a:r>
              <a:rPr lang="en"/>
              <a:t>into a grown and matured adult.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725" y="1595950"/>
            <a:ext cx="4611749" cy="3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Buttons - [buht-nz] noun.    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75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A small knob pressed to activate an electrical circuit or operate a machine, etc;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Draco pressed the </a:t>
            </a:r>
            <a:r>
              <a:rPr lang="en" b="1"/>
              <a:t>button</a:t>
            </a:r>
            <a:r>
              <a:rPr lang="en"/>
              <a:t> and the hidden door opened wide.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525" y="1622750"/>
            <a:ext cx="4356650" cy="28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Passion - [pash-uh n] noun.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 powerful or compelling emotion such as love or hate;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girl played the violin with such </a:t>
            </a:r>
            <a:r>
              <a:rPr lang="en" b="1"/>
              <a:t>passion </a:t>
            </a:r>
            <a:r>
              <a:rPr lang="en"/>
              <a:t>symbolized by the fire.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425" y="1669775"/>
            <a:ext cx="4903300" cy="295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Red - [red] adjective.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58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Of the color red;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colors of both Deadpool and Spiderman’s costume consist of the color </a:t>
            </a:r>
            <a:r>
              <a:rPr lang="en" b="1"/>
              <a:t>red</a:t>
            </a:r>
            <a:r>
              <a:rPr lang="en"/>
              <a:t>.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644" y="1276350"/>
            <a:ext cx="3696131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Square - [skwair] noun.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4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 rectangle with four sides that are equal lengths;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If you punch the </a:t>
            </a:r>
            <a:r>
              <a:rPr lang="en" b="1"/>
              <a:t>square</a:t>
            </a:r>
            <a:r>
              <a:rPr lang="en"/>
              <a:t> box in Mario, you have a chance of getting a 1-Up.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100" y="1299550"/>
            <a:ext cx="372569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Clutter - [kluht-er] noun.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4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Litter or a giant disorderly heap;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girl paid no attention toward the </a:t>
            </a:r>
            <a:r>
              <a:rPr lang="en" b="1"/>
              <a:t>clutter</a:t>
            </a:r>
            <a:r>
              <a:rPr lang="en"/>
              <a:t> in her room.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675" y="1328525"/>
            <a:ext cx="4900424" cy="34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Underneath - [uhn-der-neeth] adverb.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4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On a lower position, or bottom;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Rick hid </a:t>
            </a:r>
            <a:r>
              <a:rPr lang="en" b="1"/>
              <a:t>underneath</a:t>
            </a:r>
            <a:r>
              <a:rPr lang="en"/>
              <a:t> the car in order to hide from the walkers.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86600"/>
            <a:ext cx="4389774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Can’t Live Without - phrase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28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1. The saying of not being able to go on without a certain something or someone;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Some things I </a:t>
            </a:r>
            <a:r>
              <a:rPr lang="en" sz="2400" b="1"/>
              <a:t>can’t live without</a:t>
            </a:r>
            <a:r>
              <a:rPr lang="en" sz="2400"/>
              <a:t> is chocolate and you but mostly chocolate.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800" y="1200150"/>
            <a:ext cx="3944375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Stripes - [strahyp] noun.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 long line/band that is of different color, appearance, etc;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Spongebob once sang a song about wearing sweaters with </a:t>
            </a:r>
            <a:r>
              <a:rPr lang="en" b="1"/>
              <a:t>stripes</a:t>
            </a:r>
            <a:r>
              <a:rPr lang="en"/>
              <a:t> all the time.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775" y="1396125"/>
            <a:ext cx="4479224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Curvy Lines - noun.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183575"/>
            <a:ext cx="4141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1. A line that bends smoothly with no sharp angles;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Lombard Street is a </a:t>
            </a:r>
            <a:r>
              <a:rPr lang="en" b="1"/>
              <a:t>curvy line </a:t>
            </a:r>
            <a:r>
              <a:rPr lang="en"/>
              <a:t>or street that people can drive on for fun.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425" y="1259775"/>
            <a:ext cx="3490375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Macintosh PowerPoint</Application>
  <PresentationFormat>On-screen Show (16:9)</PresentationFormat>
  <Paragraphs>59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paper-plane</vt:lpstr>
      <vt:lpstr>Digital Scavenger Hunt</vt:lpstr>
      <vt:lpstr>Buttons - [buht-nz] noun.    </vt:lpstr>
      <vt:lpstr>Red - [red] adjective.</vt:lpstr>
      <vt:lpstr>Square - [skwair] noun.</vt:lpstr>
      <vt:lpstr>Clutter - [kluht-er] noun.</vt:lpstr>
      <vt:lpstr>Underneath - [uhn-der-neeth] adverb.</vt:lpstr>
      <vt:lpstr>Can’t Live Without - phrase</vt:lpstr>
      <vt:lpstr>Stripes - [strahyp] noun.</vt:lpstr>
      <vt:lpstr>Curvy Lines - noun.</vt:lpstr>
      <vt:lpstr>Sound - [sound] noun.</vt:lpstr>
      <vt:lpstr>Empty - [emp-tee] adjective.</vt:lpstr>
      <vt:lpstr>Delicious - [dih-lish-uh s] adjective.</vt:lpstr>
      <vt:lpstr>Upside Down - noun.</vt:lpstr>
      <vt:lpstr>Silence - [sayh-luh ns] noun.</vt:lpstr>
      <vt:lpstr>Water - [waw-ter] noun.</vt:lpstr>
      <vt:lpstr>Pattern - [pat-ern] noun.</vt:lpstr>
      <vt:lpstr>Together - [tuh-geth-er] adverb.</vt:lpstr>
      <vt:lpstr>Push - [poo sh] verb.</vt:lpstr>
      <vt:lpstr>Develop - [dih-vel-uh p] verb.</vt:lpstr>
      <vt:lpstr>Passion - [pash-uh n] noun.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Scavenger Hunt</dc:title>
  <cp:lastModifiedBy>steve exum</cp:lastModifiedBy>
  <cp:revision>1</cp:revision>
  <dcterms:modified xsi:type="dcterms:W3CDTF">2014-08-18T01:29:00Z</dcterms:modified>
</cp:coreProperties>
</file>