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1" r:id="rId1"/>
  </p:sldMasterIdLst>
  <p:notesMasterIdLst>
    <p:notesMasterId r:id="rId24"/>
  </p:notesMasterIdLst>
  <p:sldIdLst>
    <p:sldId id="273" r:id="rId2"/>
    <p:sldId id="274" r:id="rId3"/>
    <p:sldId id="276" r:id="rId4"/>
    <p:sldId id="275" r:id="rId5"/>
    <p:sldId id="277" r:id="rId6"/>
    <p:sldId id="279" r:id="rId7"/>
    <p:sldId id="280" r:id="rId8"/>
    <p:sldId id="281" r:id="rId9"/>
    <p:sldId id="283" r:id="rId10"/>
    <p:sldId id="294" r:id="rId11"/>
    <p:sldId id="282" r:id="rId12"/>
    <p:sldId id="284" r:id="rId13"/>
    <p:sldId id="285" r:id="rId14"/>
    <p:sldId id="286" r:id="rId15"/>
    <p:sldId id="278" r:id="rId16"/>
    <p:sldId id="295" r:id="rId17"/>
    <p:sldId id="287" r:id="rId18"/>
    <p:sldId id="291" r:id="rId19"/>
    <p:sldId id="289" r:id="rId20"/>
    <p:sldId id="288" r:id="rId21"/>
    <p:sldId id="292" r:id="rId22"/>
    <p:sldId id="293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35"/>
    <a:srgbClr val="FFCC66"/>
    <a:srgbClr val="FFCB0A"/>
    <a:srgbClr val="CD2716"/>
    <a:srgbClr val="CD1C0B"/>
    <a:srgbClr val="CD1903"/>
    <a:srgbClr val="C23903"/>
    <a:srgbClr val="C83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51" autoAdjust="0"/>
    <p:restoredTop sz="94660"/>
  </p:normalViewPr>
  <p:slideViewPr>
    <p:cSldViewPr snapToGrid="0" snapToObjects="1">
      <p:cViewPr>
        <p:scale>
          <a:sx n="195" d="100"/>
          <a:sy n="195" d="100"/>
        </p:scale>
        <p:origin x="-968" y="-7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5" d="100"/>
          <a:sy n="105" d="100"/>
        </p:scale>
        <p:origin x="-246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15DBC-FF74-C34D-9CC0-EDA8772C772D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B1ADC-F294-C441-B40F-B16E744AC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1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3936"/>
            <a:ext cx="7772400" cy="73380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6583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D0FF-E5B4-8443-BBC2-53C301BED9B7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726948"/>
            <a:ext cx="3657600" cy="870966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383241"/>
            <a:ext cx="3657600" cy="4165227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1597914"/>
            <a:ext cx="3657600" cy="26883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D0FF-E5B4-8443-BBC2-53C301BED9B7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3236-C06C-0444-AFD9-737BEDCE6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3532"/>
            <a:ext cx="7776882" cy="76123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342900"/>
            <a:ext cx="5486400" cy="2733115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0"/>
            <a:ext cx="7776882" cy="712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6356"/>
            <a:ext cx="7776882" cy="75975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0"/>
            <a:ext cx="7776882" cy="712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D0FF-E5B4-8443-BBC2-53C301BED9B7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3236-C06C-0444-AFD9-737BEDCE6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400051"/>
            <a:ext cx="1600200" cy="41945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1"/>
            <a:ext cx="6019800" cy="419457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D0FF-E5B4-8443-BBC2-53C301BED9B7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3236-C06C-0444-AFD9-737BEDCE6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01856"/>
            <a:ext cx="7770813" cy="319276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D0FF-E5B4-8443-BBC2-53C301BED9B7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3236-C06C-0444-AFD9-737BEDCE6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732865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43350"/>
            <a:ext cx="7770813" cy="655544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7" y="318488"/>
            <a:ext cx="5031609" cy="253185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742950"/>
            <a:ext cx="7770813" cy="130730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7486"/>
            <a:ext cx="7770813" cy="96146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D0FF-E5B4-8443-BBC2-53C301BED9B7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3236-C06C-0444-AFD9-737BEDCE6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20404"/>
            <a:ext cx="3611880" cy="327421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320404"/>
            <a:ext cx="3611880" cy="327421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D0FF-E5B4-8443-BBC2-53C301BED9B7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3236-C06C-0444-AFD9-737BEDCE6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28800"/>
            <a:ext cx="3611880" cy="27658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1828800"/>
            <a:ext cx="3611880" cy="27658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D0FF-E5B4-8443-BBC2-53C301BED9B7}" type="datetimeFigureOut">
              <a:rPr lang="en-US" smtClean="0"/>
              <a:t>2/11/16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3236-C06C-0444-AFD9-737BEDCE6A0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1643903"/>
            <a:ext cx="3429000" cy="1191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1643903"/>
            <a:ext cx="3429000" cy="1191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D0FF-E5B4-8443-BBC2-53C301BED9B7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3236-C06C-0444-AFD9-737BEDCE6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D0FF-E5B4-8443-BBC2-53C301BED9B7}" type="datetimeFigureOut">
              <a:rPr lang="en-US" smtClean="0"/>
              <a:t>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3236-C06C-0444-AFD9-737BEDCE6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728662"/>
            <a:ext cx="3657600" cy="8715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42901"/>
            <a:ext cx="3657600" cy="42517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1600201"/>
            <a:ext cx="3657600" cy="26860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DD0FF-E5B4-8443-BBC2-53C301BED9B7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3236-C06C-0444-AFD9-737BEDCE6A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jpeg"/><Relationship Id="rId17" Type="http://schemas.openxmlformats.org/officeDocument/2006/relationships/image" Target="../media/image4.emf"/><Relationship Id="rId18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314451"/>
            <a:ext cx="7770813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rack_texture_by_struckdumb.jpg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39489"/>
            <a:ext cx="9144000" cy="50401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0" y="4624163"/>
            <a:ext cx="9144000" cy="8061"/>
          </a:xfrm>
          <a:prstGeom prst="line">
            <a:avLst/>
          </a:prstGeom>
          <a:ln>
            <a:solidFill>
              <a:srgbClr val="FFCB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agle_Pantone.eps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466" y="4689442"/>
            <a:ext cx="589271" cy="31629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i="0" kern="1200">
          <a:solidFill>
            <a:srgbClr val="FFCC66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Diavlo Medium Regular"/>
          <a:ea typeface="+mj-ea"/>
          <a:cs typeface="Diavlo Medium Regular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8"/>
        </a:buBlip>
        <a:defRPr sz="2200" b="0" i="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8"/>
        </a:buBlip>
        <a:defRPr sz="2000" b="0" i="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b="0" i="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b="0" i="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b="0" i="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osNegtitl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97" y="380396"/>
            <a:ext cx="7869940" cy="4131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7863" y="-35102"/>
            <a:ext cx="26066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Calibri"/>
                <a:cs typeface="Calibri"/>
              </a:rPr>
              <a:t>The</a:t>
            </a:r>
            <a:endParaRPr lang="en-US" sz="6600" b="1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9312" y="4330052"/>
            <a:ext cx="5380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libri"/>
                <a:cs typeface="Calibri"/>
              </a:rPr>
              <a:t>Space Project</a:t>
            </a:r>
            <a:endParaRPr lang="en-US" sz="4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04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rlscouts3.gi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" t="244" r="625" b="8081"/>
          <a:stretch/>
        </p:blipFill>
        <p:spPr>
          <a:xfrm>
            <a:off x="1838476" y="350762"/>
            <a:ext cx="5273524" cy="375011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542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gative-space-logos-negative-reality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6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font_m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62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4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as-Wine-Logo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33" t="15233" r="7526" b="10814"/>
          <a:stretch/>
        </p:blipFill>
        <p:spPr>
          <a:xfrm>
            <a:off x="1" y="1"/>
            <a:ext cx="9144000" cy="460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5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13845"/>
            <a:ext cx="8648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C66"/>
                </a:solidFill>
                <a:latin typeface="Diavlo Book Regular"/>
                <a:cs typeface="Diavlo Book Regular"/>
              </a:rPr>
              <a:t>Positive/ Negative Type Solutions</a:t>
            </a:r>
            <a:endParaRPr lang="en-US" sz="4000" dirty="0">
              <a:solidFill>
                <a:srgbClr val="FFCC66"/>
              </a:solidFill>
              <a:latin typeface="Diavlo Book Regular"/>
              <a:cs typeface="Diavlo Book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0816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_image00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463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gative_spac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0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5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4" t="4327" r="3567" b="3846"/>
          <a:stretch/>
        </p:blipFill>
        <p:spPr>
          <a:xfrm>
            <a:off x="0" y="2"/>
            <a:ext cx="9144000" cy="462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2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iginal_466593_Z2RbQBUYz_vrbxwWVhBSxgFBv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46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ign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261810" y="-2261812"/>
            <a:ext cx="462038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7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sitive-and-Negative-Shape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356" y="1453905"/>
            <a:ext cx="3609145" cy="1930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18995" y="864823"/>
            <a:ext cx="29240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C66"/>
                </a:solidFill>
                <a:latin typeface="Diavlo Book Regular"/>
                <a:cs typeface="Diavlo Book Regular"/>
              </a:rPr>
              <a:t>Positive </a:t>
            </a:r>
            <a:r>
              <a:rPr lang="en-US" sz="3200" dirty="0" smtClean="0">
                <a:solidFill>
                  <a:srgbClr val="FFCC66"/>
                </a:solidFill>
                <a:latin typeface="Diavlo Book Regular"/>
                <a:cs typeface="Diavlo Book Regular"/>
              </a:rPr>
              <a:t>Space</a:t>
            </a:r>
            <a:endParaRPr lang="en-US" sz="3200" dirty="0">
              <a:solidFill>
                <a:srgbClr val="FFCC66"/>
              </a:solidFill>
              <a:latin typeface="Diavlo Book Regular"/>
              <a:cs typeface="Diavlo Book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808" y="853786"/>
            <a:ext cx="34400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C66"/>
                </a:solidFill>
                <a:latin typeface="Diavlo Book Regular"/>
                <a:cs typeface="Diavlo Book Regular"/>
              </a:rPr>
              <a:t>Negative Space</a:t>
            </a:r>
            <a:endParaRPr lang="en-US" sz="3200" dirty="0">
              <a:solidFill>
                <a:srgbClr val="FFCC66"/>
              </a:solidFill>
              <a:latin typeface="Diavlo Book Regular"/>
              <a:cs typeface="Diavlo Book Regular"/>
            </a:endParaRPr>
          </a:p>
        </p:txBody>
      </p:sp>
      <p:pic>
        <p:nvPicPr>
          <p:cNvPr id="5" name="Picture 4" descr="Positive-and-Negative-Shape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9007" y="1453905"/>
            <a:ext cx="3609145" cy="1930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43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-ground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3999" cy="46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5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6974" y="1804847"/>
            <a:ext cx="5914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C66"/>
                </a:solidFill>
                <a:latin typeface="Diavlo Medium Regular"/>
                <a:cs typeface="Diavlo Medium Regular"/>
              </a:rPr>
              <a:t>The Project</a:t>
            </a:r>
            <a:endParaRPr lang="en-US" sz="4400" dirty="0">
              <a:solidFill>
                <a:srgbClr val="FFCC66"/>
              </a:solidFill>
              <a:latin typeface="Diavlo Medium Regular"/>
              <a:cs typeface="Diavlo Medium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7760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688" y="55133"/>
            <a:ext cx="6009206" cy="450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00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tan-cut-paper-example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93787"/>
            <a:ext cx="9144001" cy="34442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" y="610272"/>
            <a:ext cx="37979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3200" dirty="0" smtClean="0">
                <a:solidFill>
                  <a:srgbClr val="FFCC66"/>
                </a:solidFill>
                <a:latin typeface="Diavlo Book Regular"/>
                <a:cs typeface="Diavlo Book Regular"/>
              </a:rPr>
              <a:t>Negative Space</a:t>
            </a:r>
            <a:endParaRPr lang="en-US" sz="3200" dirty="0">
              <a:solidFill>
                <a:srgbClr val="FFCC66"/>
              </a:solidFill>
              <a:latin typeface="Diavlo Book Regular"/>
              <a:cs typeface="Diavlo Book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611766"/>
            <a:ext cx="34108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>
                <a:solidFill>
                  <a:srgbClr val="FFCC66"/>
                </a:solidFill>
                <a:latin typeface="Diavlo Book Regular"/>
                <a:cs typeface="Diavlo Book Regular"/>
              </a:rPr>
              <a:t>Positive Space</a:t>
            </a:r>
            <a:endParaRPr lang="en-US" sz="3200" dirty="0">
              <a:solidFill>
                <a:srgbClr val="FFCC66"/>
              </a:solidFill>
              <a:latin typeface="Diavlo Book Regular"/>
              <a:cs typeface="Diavlo Book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8799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tical-illusion-faces-chalice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20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" y="3108251"/>
            <a:ext cx="48623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>
                <a:solidFill>
                  <a:srgbClr val="FFCC66"/>
                </a:solidFill>
                <a:latin typeface="Diavlo Medium Regular"/>
                <a:cs typeface="Diavlo Medium Regular"/>
              </a:rPr>
              <a:t>Which Do You See?</a:t>
            </a:r>
            <a:endParaRPr lang="en-US" sz="3200" dirty="0">
              <a:solidFill>
                <a:srgbClr val="FFCC66"/>
              </a:solidFill>
              <a:latin typeface="Diavlo Medium Regular"/>
              <a:cs typeface="Diavlo Medium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5043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26583"/>
            <a:ext cx="62430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>
                <a:solidFill>
                  <a:srgbClr val="FFCC66"/>
                </a:solidFill>
                <a:latin typeface="Diavlo Book Regular"/>
                <a:cs typeface="Diavlo Book Regular"/>
              </a:rPr>
              <a:t>Lets see some examples in use </a:t>
            </a:r>
            <a:endParaRPr lang="en-US" sz="3200" dirty="0">
              <a:solidFill>
                <a:srgbClr val="FFCC66"/>
              </a:solidFill>
              <a:latin typeface="Diavlo Book Regular"/>
              <a:cs typeface="Diavlo Book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3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bbitLov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46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4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93523"/>
            <a:ext cx="9143999" cy="4813904"/>
          </a:xfrm>
          <a:prstGeom prst="rect">
            <a:avLst/>
          </a:prstGeom>
          <a:solidFill>
            <a:srgbClr val="CD271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unSmo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300" y="-193523"/>
            <a:ext cx="4843220" cy="481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7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475619" cy="4620380"/>
          </a:xfrm>
          <a:prstGeom prst="rect">
            <a:avLst/>
          </a:prstGeom>
          <a:solidFill>
            <a:srgbClr val="E200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atMous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917" y="2"/>
            <a:ext cx="6124655" cy="4620380"/>
          </a:xfrm>
          <a:prstGeom prst="rect">
            <a:avLst/>
          </a:prstGeom>
          <a:effectLst/>
        </p:spPr>
      </p:pic>
      <p:sp>
        <p:nvSpPr>
          <p:cNvPr id="4" name="Rectangle 3"/>
          <p:cNvSpPr/>
          <p:nvPr/>
        </p:nvSpPr>
        <p:spPr>
          <a:xfrm>
            <a:off x="7438573" y="2"/>
            <a:ext cx="1705428" cy="46203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342917"/>
            <a:ext cx="770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C66"/>
                </a:solidFill>
                <a:latin typeface="Diavlo Book Regular"/>
                <a:cs typeface="Diavlo Book Regular"/>
              </a:rPr>
              <a:t>Positive/Negative used in Logos</a:t>
            </a:r>
            <a:endParaRPr lang="en-US" sz="4000" dirty="0">
              <a:solidFill>
                <a:srgbClr val="FFCC66"/>
              </a:solidFill>
              <a:latin typeface="Diavlo Book Regular"/>
              <a:cs typeface="Diavlo Book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9695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3634</TotalTime>
  <Words>35</Words>
  <Application>Microsoft Macintosh PowerPoint</Application>
  <PresentationFormat>On-screen Show (16:9)</PresentationFormat>
  <Paragraphs>11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exum</dc:creator>
  <cp:lastModifiedBy>steve exum</cp:lastModifiedBy>
  <cp:revision>116</cp:revision>
  <dcterms:created xsi:type="dcterms:W3CDTF">2012-02-27T19:06:39Z</dcterms:created>
  <dcterms:modified xsi:type="dcterms:W3CDTF">2016-02-11T17:03:12Z</dcterms:modified>
</cp:coreProperties>
</file>