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328" r:id="rId3"/>
    <p:sldId id="329" r:id="rId4"/>
    <p:sldId id="333" r:id="rId5"/>
    <p:sldId id="330" r:id="rId6"/>
    <p:sldId id="331" r:id="rId7"/>
    <p:sldId id="332" r:id="rId8"/>
    <p:sldId id="376" r:id="rId9"/>
    <p:sldId id="377" r:id="rId10"/>
    <p:sldId id="36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28D"/>
    <a:srgbClr val="4BD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6190" autoAdjust="0"/>
  </p:normalViewPr>
  <p:slideViewPr>
    <p:cSldViewPr snapToGrid="0" snapToObjects="1">
      <p:cViewPr varScale="1">
        <p:scale>
          <a:sx n="146" d="100"/>
          <a:sy n="146" d="100"/>
        </p:scale>
        <p:origin x="132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4" y="4767263"/>
            <a:ext cx="3794149" cy="273844"/>
          </a:xfrm>
        </p:spPr>
        <p:txBody>
          <a:bodyPr/>
          <a:lstStyle/>
          <a:p>
            <a:r>
              <a:rPr lang="en-US" altLang="en-US" dirty="0"/>
              <a:t>© Steve Exum 2009, Media Arts, Olympian High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raphicDesign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34703" r="-175" b="37411"/>
          <a:stretch>
            <a:fillRect/>
          </a:stretch>
        </p:blipFill>
        <p:spPr bwMode="auto">
          <a:xfrm>
            <a:off x="15875" y="46259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4624388"/>
            <a:ext cx="9144000" cy="7937"/>
          </a:xfrm>
          <a:prstGeom prst="line">
            <a:avLst/>
          </a:prstGeom>
          <a:ln>
            <a:solidFill>
              <a:srgbClr val="FFCB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Eagle_Pantone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4689475"/>
            <a:ext cx="5889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AD2CB3-9C61-B048-99D9-918DCAAFF12C}"/>
              </a:ext>
            </a:extLst>
          </p:cNvPr>
          <p:cNvSpPr txBox="1">
            <a:spLocks/>
          </p:cNvSpPr>
          <p:nvPr userDrawn="1"/>
        </p:nvSpPr>
        <p:spPr>
          <a:xfrm>
            <a:off x="622054" y="4648665"/>
            <a:ext cx="6447819" cy="384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/>
              <a:t>© Steve Exum 2009, Digital Media Arts, Olympian High School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8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Bold"/>
                <a:cs typeface="Exo Bold"/>
              </a:rPr>
              <a:t>The Elements Of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latin typeface="Exo Bold"/>
                <a:cs typeface="Exo Bold"/>
              </a:rPr>
              <a:t>the building blocks of art and design.</a:t>
            </a:r>
          </a:p>
        </p:txBody>
      </p:sp>
    </p:spTree>
    <p:extLst>
      <p:ext uri="{BB962C8B-B14F-4D97-AF65-F5344CB8AC3E}">
        <p14:creationId xmlns:p14="http://schemas.microsoft.com/office/powerpoint/2010/main" val="13594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2" y="156794"/>
            <a:ext cx="7481764" cy="4189788"/>
          </a:xfrm>
          <a:prstGeom prst="rect">
            <a:avLst/>
          </a:prstGeom>
          <a:effectLst>
            <a:outerShdw blurRad="180975" dist="165100" dir="486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12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1422170"/>
            <a:ext cx="5842145" cy="3192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TEXTURE</a:t>
            </a:r>
            <a:r>
              <a:rPr lang="en-US" sz="2800" dirty="0"/>
              <a:t> is used to describe either the way a three-dimensional work </a:t>
            </a:r>
            <a:r>
              <a:rPr lang="en-US" sz="2800" i="1" dirty="0"/>
              <a:t>actually</a:t>
            </a:r>
            <a:r>
              <a:rPr lang="en-US" sz="2800" dirty="0"/>
              <a:t> feels when touched, or the </a:t>
            </a:r>
            <a:r>
              <a:rPr lang="en-US" sz="2800" i="1" dirty="0"/>
              <a:t>visual</a:t>
            </a:r>
            <a:r>
              <a:rPr lang="en-US" sz="2800" dirty="0"/>
              <a:t> "feel" of a two-dimensional work.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48927" y="1401856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260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Tahoma"/>
                <a:cs typeface="Tahoma"/>
              </a:rPr>
              <a:t>5. TEXTURE</a:t>
            </a:r>
          </a:p>
        </p:txBody>
      </p:sp>
    </p:spTree>
    <p:extLst>
      <p:ext uri="{BB962C8B-B14F-4D97-AF65-F5344CB8AC3E}">
        <p14:creationId xmlns:p14="http://schemas.microsoft.com/office/powerpoint/2010/main" val="204762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1793394"/>
            <a:ext cx="5842145" cy="2821543"/>
          </a:xfrm>
        </p:spPr>
        <p:txBody>
          <a:bodyPr>
            <a:no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rgbClr val="F6C16A"/>
                </a:solidFill>
              </a:rPr>
              <a:t>REAL TEXTURE </a:t>
            </a:r>
            <a:r>
              <a:rPr lang="en-US" sz="2800" dirty="0"/>
              <a:t>is the actual texture of an object.  Artist may create real texture in art to give it visual interest or evoke a feeling.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48927" y="1401856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260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Categories of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Texture </a:t>
            </a:r>
          </a:p>
        </p:txBody>
      </p:sp>
    </p:spTree>
    <p:extLst>
      <p:ext uri="{BB962C8B-B14F-4D97-AF65-F5344CB8AC3E}">
        <p14:creationId xmlns:p14="http://schemas.microsoft.com/office/powerpoint/2010/main" val="40221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1793394"/>
            <a:ext cx="5842145" cy="2821543"/>
          </a:xfrm>
        </p:spPr>
        <p:txBody>
          <a:bodyPr>
            <a:no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rgbClr val="F6C16A"/>
                </a:solidFill>
              </a:rPr>
              <a:t>IMPLIED TEXTURE </a:t>
            </a:r>
            <a:r>
              <a:rPr lang="en-US" sz="2800" dirty="0"/>
              <a:t>is where a piece of art is made to look like a certain texture.  Like a drawing of a tree trunk may look rough but in fact it is just a smooth piece of paper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02806" y="1324887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120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Categories of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Texture </a:t>
            </a:r>
          </a:p>
        </p:txBody>
      </p:sp>
    </p:spTree>
    <p:extLst>
      <p:ext uri="{BB962C8B-B14F-4D97-AF65-F5344CB8AC3E}">
        <p14:creationId xmlns:p14="http://schemas.microsoft.com/office/powerpoint/2010/main" val="221548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4141999"/>
            <a:ext cx="756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REAL TEXTURE – </a:t>
            </a:r>
            <a:r>
              <a:rPr lang="en-US" sz="1400" dirty="0">
                <a:latin typeface="Exo Regular"/>
                <a:cs typeface="Exo Regular"/>
              </a:rPr>
              <a:t>Smooth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 descr="textures_smoot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24725"/>
          <a:stretch/>
        </p:blipFill>
        <p:spPr>
          <a:xfrm>
            <a:off x="0" y="0"/>
            <a:ext cx="9144000" cy="4111211"/>
          </a:xfrm>
          <a:prstGeom prst="rect">
            <a:avLst/>
          </a:prstGeom>
          <a:effectLst>
            <a:outerShdw blurRad="152400" dist="889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9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4149696"/>
            <a:ext cx="756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REAL TEXTURE – </a:t>
            </a:r>
            <a:r>
              <a:rPr lang="en-US" sz="1400" dirty="0">
                <a:latin typeface="Exo Regular"/>
                <a:cs typeface="Exo Regular"/>
              </a:rPr>
              <a:t>ROUGH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 descr="textures_smoot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24725"/>
          <a:stretch/>
        </p:blipFill>
        <p:spPr>
          <a:xfrm>
            <a:off x="0" y="0"/>
            <a:ext cx="9144000" cy="4111211"/>
          </a:xfrm>
          <a:prstGeom prst="rect">
            <a:avLst/>
          </a:prstGeom>
          <a:effectLst>
            <a:outerShdw blurRad="152400" dist="889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texture___roug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5492"/>
          <a:stretch/>
        </p:blipFill>
        <p:spPr>
          <a:xfrm>
            <a:off x="0" y="0"/>
            <a:ext cx="9144000" cy="41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4149696"/>
            <a:ext cx="756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IMPLIED TEXTURE – </a:t>
            </a:r>
            <a:r>
              <a:rPr lang="en-US" sz="1400" dirty="0">
                <a:latin typeface="Exo Regular"/>
                <a:cs typeface="Exo Regular"/>
              </a:rPr>
              <a:t>ROUGH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 descr="impliedbrick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" b="27711"/>
          <a:stretch/>
        </p:blipFill>
        <p:spPr>
          <a:xfrm>
            <a:off x="1" y="0"/>
            <a:ext cx="9144000" cy="4149696"/>
          </a:xfrm>
          <a:prstGeom prst="rect">
            <a:avLst/>
          </a:prstGeom>
          <a:effectLst>
            <a:outerShdw blurRad="165100" dist="889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40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4149696"/>
            <a:ext cx="756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TEXTURE in Graphic Design – </a:t>
            </a:r>
            <a:r>
              <a:rPr lang="en-US" sz="1400" dirty="0">
                <a:latin typeface="Exo Regular"/>
                <a:cs typeface="Exo Regular"/>
              </a:rPr>
              <a:t>ROUGH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5" b="13798"/>
          <a:stretch/>
        </p:blipFill>
        <p:spPr>
          <a:xfrm>
            <a:off x="287079" y="223284"/>
            <a:ext cx="8567712" cy="39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4149696"/>
            <a:ext cx="756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TEXTURE in Graphic Design – </a:t>
            </a:r>
            <a:r>
              <a:rPr lang="en-US" sz="1400" dirty="0">
                <a:latin typeface="Exo Regular"/>
                <a:cs typeface="Exo Regular"/>
              </a:rPr>
              <a:t>SMOOTH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11680" r="-207" b="17002"/>
          <a:stretch/>
        </p:blipFill>
        <p:spPr>
          <a:xfrm>
            <a:off x="711200" y="366823"/>
            <a:ext cx="7720075" cy="36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7988</TotalTime>
  <Words>152</Words>
  <Application>Microsoft Macintosh PowerPoint</Application>
  <PresentationFormat>On-screen Show (16:9)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Exo Bold</vt:lpstr>
      <vt:lpstr>Exo DemiBold</vt:lpstr>
      <vt:lpstr>Exo Regular</vt:lpstr>
      <vt:lpstr>Tahoma</vt:lpstr>
      <vt:lpstr>Story</vt:lpstr>
      <vt:lpstr>The Elements Of Art</vt:lpstr>
      <vt:lpstr>The Elements Of Art </vt:lpstr>
      <vt:lpstr>The Elements Of Art </vt:lpstr>
      <vt:lpstr>The Elements Of Art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xm|creative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Art</dc:title>
  <dc:creator>steve exum</dc:creator>
  <cp:lastModifiedBy>exum75@gmail.com</cp:lastModifiedBy>
  <cp:revision>128</cp:revision>
  <dcterms:created xsi:type="dcterms:W3CDTF">2014-08-07T03:25:53Z</dcterms:created>
  <dcterms:modified xsi:type="dcterms:W3CDTF">2020-04-26T21:21:43Z</dcterms:modified>
</cp:coreProperties>
</file>