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73" r:id="rId8"/>
    <p:sldId id="302" r:id="rId9"/>
    <p:sldId id="303" r:id="rId10"/>
    <p:sldId id="304" r:id="rId11"/>
    <p:sldId id="305" r:id="rId12"/>
    <p:sldId id="36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28D"/>
    <a:srgbClr val="4BD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6190" autoAdjust="0"/>
  </p:normalViewPr>
  <p:slideViewPr>
    <p:cSldViewPr snapToGrid="0" snapToObjects="1">
      <p:cViewPr varScale="1">
        <p:scale>
          <a:sx n="146" d="100"/>
          <a:sy n="146" d="100"/>
        </p:scale>
        <p:origin x="132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4" y="4767263"/>
            <a:ext cx="3794149" cy="273844"/>
          </a:xfrm>
        </p:spPr>
        <p:txBody>
          <a:bodyPr/>
          <a:lstStyle/>
          <a:p>
            <a:r>
              <a:rPr lang="en-US" altLang="en-US" dirty="0"/>
              <a:t>© Steve Exum 2009, Media Arts, Olympian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8F2BFF-CE4E-3646-9E9C-3F70F14B7A78}" type="datetimeFigureOut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aphicDesign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34703" r="-175" b="37411"/>
          <a:stretch>
            <a:fillRect/>
          </a:stretch>
        </p:blipFill>
        <p:spPr bwMode="auto">
          <a:xfrm>
            <a:off x="15875" y="46259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4624388"/>
            <a:ext cx="9144000" cy="7937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Eagle_Pantone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4689475"/>
            <a:ext cx="5889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Bold"/>
                <a:cs typeface="Exo Bold"/>
              </a:rPr>
              <a:t>The Elements Of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latin typeface="Exo Bold"/>
                <a:cs typeface="Exo Bold"/>
              </a:rPr>
              <a:t>the building blocks of art and design.</a:t>
            </a:r>
          </a:p>
        </p:txBody>
      </p:sp>
    </p:spTree>
    <p:extLst>
      <p:ext uri="{BB962C8B-B14F-4D97-AF65-F5344CB8AC3E}">
        <p14:creationId xmlns:p14="http://schemas.microsoft.com/office/powerpoint/2010/main" val="13594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7483" y="3810000"/>
            <a:ext cx="423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Organic Shape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Organic shapes are natural looking and flowing shapes. They are more rounded and curved in appearance.</a:t>
            </a:r>
            <a:endParaRPr lang="en-US" sz="1400" dirty="0">
              <a:latin typeface="Exo Light"/>
              <a:cs typeface="Exo Light"/>
            </a:endParaRPr>
          </a:p>
        </p:txBody>
      </p:sp>
      <p:pic>
        <p:nvPicPr>
          <p:cNvPr id="3" name="Picture 2" descr="organic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" b="2743"/>
          <a:stretch/>
        </p:blipFill>
        <p:spPr>
          <a:xfrm>
            <a:off x="404092" y="261697"/>
            <a:ext cx="4637424" cy="3548303"/>
          </a:xfrm>
          <a:prstGeom prst="rect">
            <a:avLst/>
          </a:prstGeom>
          <a:effectLst>
            <a:outerShdw blurRad="539750" dist="25400" dir="2700000" sx="102000" sy="102000" algn="tl" rotWithShape="0">
              <a:srgbClr val="000000">
                <a:alpha val="6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63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5149" y="3717909"/>
            <a:ext cx="38489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Organic Shape in Graphic Design</a:t>
            </a:r>
            <a:b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endParaRPr lang="en-US" sz="1400" dirty="0">
              <a:latin typeface="Exo Light"/>
              <a:cs typeface="Exo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1034" r="22942" b="27338"/>
          <a:stretch/>
        </p:blipFill>
        <p:spPr>
          <a:xfrm>
            <a:off x="596155" y="393405"/>
            <a:ext cx="4268241" cy="368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01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2" y="156794"/>
            <a:ext cx="7481764" cy="4189788"/>
          </a:xfrm>
          <a:prstGeom prst="rect">
            <a:avLst/>
          </a:prstGeom>
          <a:effectLst>
            <a:outerShdw blurRad="180975" dist="165100" dir="486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12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70714"/>
            <a:ext cx="518268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69" y="1401856"/>
            <a:ext cx="6373973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6C16A"/>
                </a:solidFill>
              </a:rPr>
              <a:t>SHAPE</a:t>
            </a:r>
            <a:r>
              <a:rPr lang="en-US" sz="2800" dirty="0"/>
              <a:t> is an element of art. </a:t>
            </a:r>
            <a:br>
              <a:rPr lang="en-US" sz="2800" dirty="0"/>
            </a:br>
            <a:r>
              <a:rPr lang="en-US" sz="2800" dirty="0"/>
              <a:t>Specifically, it is an </a:t>
            </a:r>
            <a:r>
              <a:rPr lang="en-US" sz="2800" i="1" dirty="0"/>
              <a:t>enclosed space</a:t>
            </a:r>
          </a:p>
          <a:p>
            <a:pPr marL="0" indent="0">
              <a:buNone/>
            </a:pPr>
            <a:r>
              <a:rPr lang="en-US" sz="2800" dirty="0"/>
              <a:t>Shapes are limited to two dimensions: height and width. 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53448" y="1401856"/>
            <a:ext cx="0" cy="2322681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2. SHAPE</a:t>
            </a:r>
          </a:p>
        </p:txBody>
      </p:sp>
    </p:spTree>
    <p:extLst>
      <p:ext uri="{BB962C8B-B14F-4D97-AF65-F5344CB8AC3E}">
        <p14:creationId xmlns:p14="http://schemas.microsoft.com/office/powerpoint/2010/main" val="31566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570714"/>
            <a:ext cx="2520310" cy="39720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1" y="2005520"/>
            <a:ext cx="2617734" cy="258910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/>
              <a:t>Categories </a:t>
            </a:r>
            <a:br>
              <a:rPr lang="en-US" sz="2800" dirty="0"/>
            </a:br>
            <a:r>
              <a:rPr lang="en-US" sz="2800" dirty="0"/>
              <a:t>of Shape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52706" y="1085165"/>
            <a:ext cx="0" cy="3183166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876487" y="1086796"/>
            <a:ext cx="4704119" cy="3192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  <a:defRPr/>
            </a:pPr>
            <a:r>
              <a:rPr lang="en-US" sz="2800" dirty="0">
                <a:solidFill>
                  <a:srgbClr val="F6C16A"/>
                </a:solidFill>
                <a:latin typeface="+mj-lt"/>
              </a:rPr>
              <a:t>GEOMETRIC Shapes</a:t>
            </a: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en-US" sz="2800" dirty="0"/>
              <a:t>Are man-made.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You must use a tool such as a ruler, straight edge or compass to make this type of shape.</a:t>
            </a: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en-US" sz="2800" dirty="0"/>
              <a:t>We see them in architecture and manufactured items. </a:t>
            </a:r>
          </a:p>
          <a:p>
            <a:pPr marL="0" indent="0">
              <a:buClr>
                <a:srgbClr val="C00000"/>
              </a:buClr>
              <a:buNone/>
              <a:defRPr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2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678" y="3916515"/>
            <a:ext cx="8226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Geometric Shape</a:t>
            </a:r>
            <a:endParaRPr lang="en-US" sz="2000" dirty="0">
              <a:latin typeface="Exo Light"/>
              <a:cs typeface="Exo Light"/>
            </a:endParaRPr>
          </a:p>
          <a:p>
            <a:r>
              <a:rPr lang="en-US" dirty="0"/>
              <a:t>Circles, Squares, rectangles and triangles are examples of geometric shapes</a:t>
            </a:r>
            <a:endParaRPr lang="en-US" dirty="0">
              <a:latin typeface="Exo Regular"/>
              <a:cs typeface="Exo Regular"/>
            </a:endParaRPr>
          </a:p>
        </p:txBody>
      </p:sp>
      <p:pic>
        <p:nvPicPr>
          <p:cNvPr id="3" name="Picture 2" descr="geomet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8" y="246303"/>
            <a:ext cx="3690365" cy="3574910"/>
          </a:xfrm>
          <a:prstGeom prst="rect">
            <a:avLst/>
          </a:prstGeom>
          <a:effectLst>
            <a:outerShdw blurRad="193675" dir="4200000" sx="104000" sy="104000" algn="tl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3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678" y="3916515"/>
            <a:ext cx="782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Geometric Shape in Art</a:t>
            </a:r>
            <a:endParaRPr lang="en-US" sz="2000" dirty="0">
              <a:latin typeface="Exo Light"/>
              <a:cs typeface="Exo Light"/>
            </a:endParaRPr>
          </a:p>
        </p:txBody>
      </p:sp>
      <p:pic>
        <p:nvPicPr>
          <p:cNvPr id="2" name="Picture 1" descr="kandinsky-concentric-cir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8" y="402164"/>
            <a:ext cx="4158769" cy="3327015"/>
          </a:xfrm>
          <a:prstGeom prst="rect">
            <a:avLst/>
          </a:prstGeom>
          <a:effectLst>
            <a:outerShdw blurRad="206375" dist="38100" dir="2700000" sx="104000" sy="104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64866" y="3916515"/>
            <a:ext cx="3201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Wassily</a:t>
            </a:r>
            <a:r>
              <a:rPr lang="en-US" sz="11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 </a:t>
            </a:r>
            <a:r>
              <a:rPr lang="en-US" sz="11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Kandinski</a:t>
            </a:r>
            <a:r>
              <a:rPr lang="en-US" sz="11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   (1866 – 1944)</a:t>
            </a:r>
          </a:p>
          <a:p>
            <a:r>
              <a:rPr lang="en-US" sz="1100" dirty="0"/>
              <a:t>‘Concentric Circles'</a:t>
            </a:r>
            <a:endParaRPr lang="en-US" sz="1100" dirty="0">
              <a:latin typeface="Exo Light"/>
              <a:cs typeface="Exo Light"/>
            </a:endParaRPr>
          </a:p>
        </p:txBody>
      </p:sp>
    </p:spTree>
    <p:extLst>
      <p:ext uri="{BB962C8B-B14F-4D97-AF65-F5344CB8AC3E}">
        <p14:creationId xmlns:p14="http://schemas.microsoft.com/office/powerpoint/2010/main" val="8640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678" y="3916515"/>
            <a:ext cx="782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Geometric Shape in the Environment</a:t>
            </a:r>
            <a:endParaRPr lang="en-US" sz="2000" dirty="0">
              <a:latin typeface="Exo Light"/>
              <a:cs typeface="Exo Light"/>
            </a:endParaRPr>
          </a:p>
        </p:txBody>
      </p:sp>
      <p:pic>
        <p:nvPicPr>
          <p:cNvPr id="3" name="Picture 2" descr="geometric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1054"/>
          <a:stretch/>
        </p:blipFill>
        <p:spPr>
          <a:xfrm>
            <a:off x="1033133" y="361757"/>
            <a:ext cx="5132140" cy="341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6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678" y="3916515"/>
            <a:ext cx="782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Geometric Shape in Graphic Design</a:t>
            </a:r>
            <a:endParaRPr lang="en-US" sz="2000" dirty="0">
              <a:latin typeface="Exo Light"/>
              <a:cs typeface="Exo Light"/>
            </a:endParaRPr>
          </a:p>
        </p:txBody>
      </p:sp>
      <p:pic>
        <p:nvPicPr>
          <p:cNvPr id="2" name="Picture 1" descr="kandinsky-concentric-cir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9" y="402164"/>
            <a:ext cx="2543220" cy="3327015"/>
          </a:xfrm>
          <a:prstGeom prst="rect">
            <a:avLst/>
          </a:prstGeom>
          <a:effectLst>
            <a:outerShdw blurRad="206375" dist="38100" dir="2700000" sx="104000" sy="104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15400" r="24639" b="23101"/>
          <a:stretch/>
        </p:blipFill>
        <p:spPr>
          <a:xfrm>
            <a:off x="917678" y="402163"/>
            <a:ext cx="2543220" cy="33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570714"/>
            <a:ext cx="2520310" cy="39720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1" y="2005520"/>
            <a:ext cx="2617734" cy="258910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/>
              <a:t>Categories </a:t>
            </a:r>
            <a:br>
              <a:rPr lang="en-US" sz="2800" dirty="0"/>
            </a:br>
            <a:r>
              <a:rPr lang="en-US" sz="2800" dirty="0"/>
              <a:t>of Shape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52706" y="1085165"/>
            <a:ext cx="0" cy="3183166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876487" y="1086796"/>
            <a:ext cx="4704119" cy="319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  <a:defRPr/>
            </a:pPr>
            <a:r>
              <a:rPr lang="en-US" sz="2800" dirty="0">
                <a:solidFill>
                  <a:srgbClr val="F6C16A"/>
                </a:solidFill>
                <a:latin typeface="+mj-lt"/>
              </a:rPr>
              <a:t>ORGANIC Shapes</a:t>
            </a: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en-US" sz="2800" dirty="0"/>
              <a:t>Are nature-made</a:t>
            </a: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en-US" sz="2800" dirty="0"/>
              <a:t>We see them in nature and with characteristics that are free flowing, informal and irregular. </a:t>
            </a:r>
          </a:p>
        </p:txBody>
      </p:sp>
    </p:spTree>
    <p:extLst>
      <p:ext uri="{BB962C8B-B14F-4D97-AF65-F5344CB8AC3E}">
        <p14:creationId xmlns:p14="http://schemas.microsoft.com/office/powerpoint/2010/main" val="13399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753" y="3891155"/>
            <a:ext cx="79770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Organic Shape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organic shapes found under water-shaped, sculpted and cultivated. These are perfect natural beauties.</a:t>
            </a:r>
            <a:endParaRPr lang="en-US" sz="1400" dirty="0">
              <a:latin typeface="Exo Light"/>
              <a:cs typeface="Exo Light"/>
            </a:endParaRPr>
          </a:p>
        </p:txBody>
      </p:sp>
      <p:pic>
        <p:nvPicPr>
          <p:cNvPr id="2" name="Picture 1" descr="iphone-20130601112907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3" y="135888"/>
            <a:ext cx="3001659" cy="37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7979</TotalTime>
  <Words>209</Words>
  <Application>Microsoft Macintosh PowerPoint</Application>
  <PresentationFormat>On-screen Show (16:9)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Exo Bold</vt:lpstr>
      <vt:lpstr>Exo DemiBold</vt:lpstr>
      <vt:lpstr>Exo Light</vt:lpstr>
      <vt:lpstr>Exo Regular</vt:lpstr>
      <vt:lpstr>Tahoma</vt:lpstr>
      <vt:lpstr>Story</vt:lpstr>
      <vt:lpstr>The Elements Of Art</vt:lpstr>
      <vt:lpstr>The Elements Of Art </vt:lpstr>
      <vt:lpstr>The Elements Of Art </vt:lpstr>
      <vt:lpstr>PowerPoint Presentation</vt:lpstr>
      <vt:lpstr>PowerPoint Presentation</vt:lpstr>
      <vt:lpstr>PowerPoint Presentation</vt:lpstr>
      <vt:lpstr>PowerPoint Presentation</vt:lpstr>
      <vt:lpstr>The Elements Of Art </vt:lpstr>
      <vt:lpstr>PowerPoint Presentation</vt:lpstr>
      <vt:lpstr>PowerPoint Presentation</vt:lpstr>
      <vt:lpstr>PowerPoint Presentation</vt:lpstr>
      <vt:lpstr>PowerPoint Presentation</vt:lpstr>
    </vt:vector>
  </TitlesOfParts>
  <Company>xm|creative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</dc:title>
  <dc:creator>steve exum</dc:creator>
  <cp:lastModifiedBy>exum75@gmail.com</cp:lastModifiedBy>
  <cp:revision>127</cp:revision>
  <dcterms:created xsi:type="dcterms:W3CDTF">2014-08-07T03:25:53Z</dcterms:created>
  <dcterms:modified xsi:type="dcterms:W3CDTF">2020-04-19T23:59:23Z</dcterms:modified>
</cp:coreProperties>
</file>