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306" r:id="rId3"/>
    <p:sldId id="307" r:id="rId4"/>
    <p:sldId id="308" r:id="rId5"/>
    <p:sldId id="309" r:id="rId6"/>
    <p:sldId id="310" r:id="rId7"/>
    <p:sldId id="374" r:id="rId8"/>
    <p:sldId id="375" r:id="rId9"/>
    <p:sldId id="3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28D"/>
    <a:srgbClr val="4BD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6190" autoAdjust="0"/>
  </p:normalViewPr>
  <p:slideViewPr>
    <p:cSldViewPr snapToGrid="0" snapToObjects="1">
      <p:cViewPr varScale="1">
        <p:scale>
          <a:sx n="146" d="100"/>
          <a:sy n="146" d="100"/>
        </p:scale>
        <p:origin x="132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aphicDesign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34703" r="-175" b="37411"/>
          <a:stretch>
            <a:fillRect/>
          </a:stretch>
        </p:blipFill>
        <p:spPr bwMode="auto">
          <a:xfrm>
            <a:off x="15875" y="46259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4624388"/>
            <a:ext cx="9144000" cy="7937"/>
          </a:xfrm>
          <a:prstGeom prst="line">
            <a:avLst/>
          </a:prstGeom>
          <a:ln>
            <a:solidFill>
              <a:srgbClr val="FFC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Eagle_Pantone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4689475"/>
            <a:ext cx="5889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B95710D-5880-2B46-AB92-E60E971D2060}"/>
              </a:ext>
            </a:extLst>
          </p:cNvPr>
          <p:cNvSpPr txBox="1">
            <a:spLocks/>
          </p:cNvSpPr>
          <p:nvPr userDrawn="1"/>
        </p:nvSpPr>
        <p:spPr>
          <a:xfrm>
            <a:off x="354104" y="4707790"/>
            <a:ext cx="6626559" cy="2854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/>
              <a:t>© Steve Exum 2009, Digital Art Media, Olympian High School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Bold"/>
                <a:cs typeface="Exo Bold"/>
              </a:rPr>
              <a:t>The Elements Of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latin typeface="Exo Bold"/>
                <a:cs typeface="Exo Bold"/>
              </a:rPr>
              <a:t>the building blocks of art and design.</a:t>
            </a:r>
          </a:p>
        </p:txBody>
      </p:sp>
    </p:spTree>
    <p:extLst>
      <p:ext uri="{BB962C8B-B14F-4D97-AF65-F5344CB8AC3E}">
        <p14:creationId xmlns:p14="http://schemas.microsoft.com/office/powerpoint/2010/main" val="13594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69" y="1422170"/>
            <a:ext cx="6373973" cy="3192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All forms first begin with a shape.  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On a flat surface, an artist will create the illusion of a 3 dimensional form through the use of value (shading) and space.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53448" y="1401856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Tahoma"/>
                <a:cs typeface="Tahoma"/>
              </a:rPr>
              <a:t>3. FORM</a:t>
            </a:r>
          </a:p>
        </p:txBody>
      </p:sp>
    </p:spTree>
    <p:extLst>
      <p:ext uri="{BB962C8B-B14F-4D97-AF65-F5344CB8AC3E}">
        <p14:creationId xmlns:p14="http://schemas.microsoft.com/office/powerpoint/2010/main" val="10405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69" y="1422170"/>
            <a:ext cx="6373973" cy="3192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shape is 2-dimensional; it has only height and width</a:t>
            </a:r>
          </a:p>
          <a:p>
            <a:pPr marL="0" indent="0">
              <a:buNone/>
            </a:pPr>
            <a:r>
              <a:rPr lang="en-US" sz="2800" dirty="0"/>
              <a:t>A form is 3-dimensional: it has height, width and DEPTH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53448" y="1401856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Tahoma"/>
                <a:cs typeface="Tahoma"/>
              </a:rPr>
              <a:t>3. FORM</a:t>
            </a:r>
          </a:p>
        </p:txBody>
      </p:sp>
    </p:spTree>
    <p:extLst>
      <p:ext uri="{BB962C8B-B14F-4D97-AF65-F5344CB8AC3E}">
        <p14:creationId xmlns:p14="http://schemas.microsoft.com/office/powerpoint/2010/main" val="240366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65" y="1085273"/>
            <a:ext cx="423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Form</a:t>
            </a:r>
            <a:endParaRPr lang="en-US" sz="1400" dirty="0">
              <a:latin typeface="Exo Light"/>
              <a:cs typeface="Exo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6242" y="1127546"/>
            <a:ext cx="1062182" cy="1062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2809394" y="1127546"/>
            <a:ext cx="1062182" cy="106218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6242" y="2566879"/>
            <a:ext cx="692728" cy="15316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809394" y="2566879"/>
            <a:ext cx="669636" cy="15316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290713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6242" y="2143546"/>
            <a:ext cx="258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Square		     Cube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9467" y="548761"/>
            <a:ext cx="5300459" cy="5144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6242" y="4112328"/>
            <a:ext cx="2932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Rectangle 		</a:t>
            </a:r>
            <a:r>
              <a:rPr lang="en-US" sz="1400" dirty="0" err="1"/>
              <a:t>Cylender</a:t>
            </a:r>
            <a:endParaRPr lang="en-US" sz="1400" dirty="0"/>
          </a:p>
        </p:txBody>
      </p:sp>
      <p:sp>
        <p:nvSpPr>
          <p:cNvPr id="14" name="Isosceles Triangle 13"/>
          <p:cNvSpPr/>
          <p:nvPr/>
        </p:nvSpPr>
        <p:spPr>
          <a:xfrm>
            <a:off x="5087696" y="1281486"/>
            <a:ext cx="1100667" cy="908242"/>
          </a:xfrm>
          <a:prstGeom prst="triangle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296120" y="1281486"/>
            <a:ext cx="1100667" cy="908242"/>
          </a:xfrm>
          <a:prstGeom prst="triangle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34908" y="1778000"/>
            <a:ext cx="877455" cy="908242"/>
          </a:xfrm>
          <a:custGeom>
            <a:avLst/>
            <a:gdLst>
              <a:gd name="connsiteX0" fmla="*/ 0 w 877455"/>
              <a:gd name="connsiteY0" fmla="*/ 0 h 900545"/>
              <a:gd name="connsiteX1" fmla="*/ 569576 w 877455"/>
              <a:gd name="connsiteY1" fmla="*/ 900545 h 900545"/>
              <a:gd name="connsiteX2" fmla="*/ 877455 w 877455"/>
              <a:gd name="connsiteY2" fmla="*/ 569576 h 900545"/>
              <a:gd name="connsiteX3" fmla="*/ 0 w 877455"/>
              <a:gd name="connsiteY3" fmla="*/ 0 h 9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455" h="900545">
                <a:moveTo>
                  <a:pt x="0" y="0"/>
                </a:moveTo>
                <a:lnTo>
                  <a:pt x="569576" y="900545"/>
                </a:lnTo>
                <a:lnTo>
                  <a:pt x="877455" y="5695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56970" y="2928638"/>
            <a:ext cx="1139150" cy="1139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nector 20"/>
          <p:cNvSpPr/>
          <p:nvPr/>
        </p:nvSpPr>
        <p:spPr>
          <a:xfrm>
            <a:off x="6434667" y="2928638"/>
            <a:ext cx="1108363" cy="110836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87696" y="2143546"/>
            <a:ext cx="2547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Triangle		  Pyramid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7696" y="4112328"/>
            <a:ext cx="2547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  Circle		    Sphere</a:t>
            </a:r>
          </a:p>
        </p:txBody>
      </p:sp>
    </p:spTree>
    <p:extLst>
      <p:ext uri="{BB962C8B-B14F-4D97-AF65-F5344CB8AC3E}">
        <p14:creationId xmlns:p14="http://schemas.microsoft.com/office/powerpoint/2010/main" val="307867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537" y="3592474"/>
            <a:ext cx="823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FORM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/>
              <a:t>The Easter Island statues may have been created in the image of various paramount chiefs. They were not individualized portrait sculptures, but standardized representations of powerful individuals. </a:t>
            </a:r>
            <a:endParaRPr lang="en-US" sz="1400" dirty="0">
              <a:latin typeface="Exo Light"/>
              <a:cs typeface="Exo Light"/>
            </a:endParaRPr>
          </a:p>
        </p:txBody>
      </p:sp>
      <p:pic>
        <p:nvPicPr>
          <p:cNvPr id="4" name="Picture 3" descr="Chile-Easter-Island-Two-Heads-LT-Head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b="4536"/>
          <a:stretch/>
        </p:blipFill>
        <p:spPr>
          <a:xfrm>
            <a:off x="0" y="0"/>
            <a:ext cx="9144000" cy="34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351" y="3916515"/>
            <a:ext cx="82379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FORM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/>
              <a:t>PAGE by Erik </a:t>
            </a:r>
            <a:r>
              <a:rPr lang="en-US" sz="1400" dirty="0" err="1"/>
              <a:t>Deckers</a:t>
            </a:r>
            <a:r>
              <a:rPr lang="en-US" sz="1400" dirty="0"/>
              <a:t> - Sculpture outside the IU Art Museum.</a:t>
            </a:r>
            <a:endParaRPr lang="en-US" sz="1400" dirty="0">
              <a:latin typeface="Exo Light"/>
              <a:cs typeface="Exo Light"/>
            </a:endParaRPr>
          </a:p>
        </p:txBody>
      </p:sp>
      <p:pic>
        <p:nvPicPr>
          <p:cNvPr id="2" name="Picture 1" descr="sculptures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 b="7698"/>
          <a:stretch/>
        </p:blipFill>
        <p:spPr>
          <a:xfrm>
            <a:off x="580351" y="231186"/>
            <a:ext cx="6794294" cy="3624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22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351" y="3916515"/>
            <a:ext cx="82379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FORM in Graphic Design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/>
              <a:t>Simulated</a:t>
            </a:r>
            <a:endParaRPr lang="en-US" sz="1400" dirty="0">
              <a:latin typeface="Exo Light"/>
              <a:cs typeface="Exo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6" y="364830"/>
            <a:ext cx="6108996" cy="3436310"/>
          </a:xfrm>
          <a:prstGeom prst="rect">
            <a:avLst/>
          </a:prstGeom>
          <a:ln>
            <a:noFill/>
          </a:ln>
          <a:effectLst>
            <a:outerShdw blurRad="165100" dist="139700" dir="2700000" sx="101000" sy="101000" algn="tl" rotWithShape="0">
              <a:schemeClr val="bg1">
                <a:alpha val="3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07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351" y="3916515"/>
            <a:ext cx="82379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FORM in Graphic Design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/>
              <a:t>Actual</a:t>
            </a:r>
            <a:endParaRPr lang="en-US" sz="1400" dirty="0">
              <a:latin typeface="Exo Light"/>
              <a:cs typeface="Ex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202020"/>
            <a:ext cx="4859078" cy="3644309"/>
          </a:xfrm>
          <a:prstGeom prst="rect">
            <a:avLst/>
          </a:prstGeom>
          <a:ln>
            <a:noFill/>
          </a:ln>
          <a:effectLst>
            <a:outerShdw blurRad="292100" dist="190500" dir="2700000" algn="tl" rotWithShape="0">
              <a:schemeClr val="bg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79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2" y="156794"/>
            <a:ext cx="7481764" cy="4189788"/>
          </a:xfrm>
          <a:prstGeom prst="rect">
            <a:avLst/>
          </a:prstGeom>
          <a:effectLst>
            <a:outerShdw blurRad="180975" dist="165100" dir="486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128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7991</TotalTime>
  <Words>177</Words>
  <Application>Microsoft Macintosh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Exo Bold</vt:lpstr>
      <vt:lpstr>Exo DemiBold</vt:lpstr>
      <vt:lpstr>Exo Light</vt:lpstr>
      <vt:lpstr>Exo Regular</vt:lpstr>
      <vt:lpstr>Tahoma</vt:lpstr>
      <vt:lpstr>Story</vt:lpstr>
      <vt:lpstr>The Elements Of Art</vt:lpstr>
      <vt:lpstr>The Elements Of Art </vt:lpstr>
      <vt:lpstr>The Elements Of Art </vt:lpstr>
      <vt:lpstr>The Elements Of Art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xm|creative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Art</dc:title>
  <dc:creator>steve exum</dc:creator>
  <cp:lastModifiedBy>exum75@gmail.com</cp:lastModifiedBy>
  <cp:revision>127</cp:revision>
  <dcterms:created xsi:type="dcterms:W3CDTF">2014-08-07T03:25:53Z</dcterms:created>
  <dcterms:modified xsi:type="dcterms:W3CDTF">2020-04-26T21:00:38Z</dcterms:modified>
</cp:coreProperties>
</file>