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344" r:id="rId3"/>
    <p:sldId id="345" r:id="rId4"/>
    <p:sldId id="346" r:id="rId5"/>
    <p:sldId id="347" r:id="rId6"/>
    <p:sldId id="348" r:id="rId7"/>
    <p:sldId id="349" r:id="rId8"/>
    <p:sldId id="359" r:id="rId9"/>
    <p:sldId id="350" r:id="rId10"/>
    <p:sldId id="351" r:id="rId11"/>
    <p:sldId id="352" r:id="rId12"/>
    <p:sldId id="353" r:id="rId13"/>
    <p:sldId id="354" r:id="rId14"/>
    <p:sldId id="355" r:id="rId15"/>
    <p:sldId id="356" r:id="rId16"/>
    <p:sldId id="357" r:id="rId17"/>
    <p:sldId id="382" r:id="rId18"/>
    <p:sldId id="358" r:id="rId19"/>
    <p:sldId id="361" r:id="rId20"/>
    <p:sldId id="383" r:id="rId21"/>
    <p:sldId id="360" r:id="rId22"/>
    <p:sldId id="362" r:id="rId23"/>
    <p:sldId id="363" r:id="rId24"/>
    <p:sldId id="364" r:id="rId25"/>
    <p:sldId id="384" r:id="rId26"/>
    <p:sldId id="36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028D"/>
    <a:srgbClr val="4BD2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190" autoAdjust="0"/>
  </p:normalViewPr>
  <p:slideViewPr>
    <p:cSldViewPr snapToGrid="0" snapToObjects="1">
      <p:cViewPr varScale="1">
        <p:scale>
          <a:sx n="146" d="100"/>
          <a:sy n="146" d="100"/>
        </p:scale>
        <p:origin x="1328" y="168"/>
      </p:cViewPr>
      <p:guideLst>
        <p:guide orient="horz" pos="1620"/>
        <p:guide pos="2880"/>
      </p:guideLst>
    </p:cSldViewPr>
  </p:slideViewPr>
  <p:outlineViewPr>
    <p:cViewPr>
      <p:scale>
        <a:sx n="33" d="100"/>
        <a:sy n="33" d="100"/>
      </p:scale>
      <p:origin x="0" y="28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C497A-5DF7-4FEB-BE50-B0D9142F363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3B131DF-DCE5-4DD9-89F9-BA2F79341EE3}">
      <dgm:prSet phldrT="[Text]"/>
      <dgm:spPr>
        <a:solidFill>
          <a:schemeClr val="tx1">
            <a:lumMod val="95000"/>
            <a:lumOff val="5000"/>
          </a:schemeClr>
        </a:solidFill>
      </dgm:spPr>
      <dgm:t>
        <a:bodyPr/>
        <a:lstStyle/>
        <a:p>
          <a:r>
            <a:rPr lang="en-US" dirty="0">
              <a:solidFill>
                <a:schemeClr val="accent1">
                  <a:lumMod val="60000"/>
                  <a:lumOff val="40000"/>
                </a:schemeClr>
              </a:solidFill>
            </a:rPr>
            <a:t>Color Wheel</a:t>
          </a:r>
        </a:p>
      </dgm:t>
    </dgm:pt>
    <dgm:pt modelId="{6851A0DB-9AE0-4726-9AD0-9279A6574490}" type="parTrans" cxnId="{81D5847E-072F-4328-AED5-E27D5F787E81}">
      <dgm:prSet/>
      <dgm:spPr/>
      <dgm:t>
        <a:bodyPr/>
        <a:lstStyle/>
        <a:p>
          <a:endParaRPr lang="en-US"/>
        </a:p>
      </dgm:t>
    </dgm:pt>
    <dgm:pt modelId="{095C3619-BF40-4117-8676-FE3FEA500898}" type="sibTrans" cxnId="{81D5847E-072F-4328-AED5-E27D5F787E81}">
      <dgm:prSet/>
      <dgm:spPr/>
      <dgm:t>
        <a:bodyPr/>
        <a:lstStyle/>
        <a:p>
          <a:endParaRPr lang="en-US"/>
        </a:p>
      </dgm:t>
    </dgm:pt>
    <dgm:pt modelId="{EF896C24-356A-4009-90D1-505BAAAB72CE}">
      <dgm:prSet phldrT="[Text]"/>
      <dgm:spPr>
        <a:solidFill>
          <a:srgbClr val="C00000"/>
        </a:solidFill>
      </dgm:spPr>
      <dgm:t>
        <a:bodyPr/>
        <a:lstStyle/>
        <a:p>
          <a:r>
            <a:rPr lang="en-US" dirty="0"/>
            <a:t>Primary</a:t>
          </a:r>
        </a:p>
      </dgm:t>
    </dgm:pt>
    <dgm:pt modelId="{0ED60C96-73C0-4E90-B9D6-15C2B5E22E7A}" type="parTrans" cxnId="{CF84B499-DD96-4325-B99C-17C8CDE7579D}">
      <dgm:prSet/>
      <dgm:spPr/>
      <dgm:t>
        <a:bodyPr/>
        <a:lstStyle/>
        <a:p>
          <a:endParaRPr lang="en-US"/>
        </a:p>
      </dgm:t>
    </dgm:pt>
    <dgm:pt modelId="{6880622E-9633-4A95-BD81-13FB86346E16}" type="sibTrans" cxnId="{CF84B499-DD96-4325-B99C-17C8CDE7579D}">
      <dgm:prSet/>
      <dgm:spPr/>
      <dgm:t>
        <a:bodyPr/>
        <a:lstStyle/>
        <a:p>
          <a:endParaRPr lang="en-US"/>
        </a:p>
      </dgm:t>
    </dgm:pt>
    <dgm:pt modelId="{286F7460-D056-47E0-A2FB-859EFF5430CD}">
      <dgm:prSet phldrT="[Text]"/>
      <dgm:spPr>
        <a:solidFill>
          <a:srgbClr val="006600"/>
        </a:solidFill>
      </dgm:spPr>
      <dgm:t>
        <a:bodyPr/>
        <a:lstStyle/>
        <a:p>
          <a:r>
            <a:rPr lang="en-US" dirty="0"/>
            <a:t>Secondary</a:t>
          </a:r>
        </a:p>
      </dgm:t>
    </dgm:pt>
    <dgm:pt modelId="{5E09A78F-B665-4F4C-9182-072ADC38D199}" type="parTrans" cxnId="{CFD7BD9A-01FF-4696-ABE3-70FE1918BA1D}">
      <dgm:prSet/>
      <dgm:spPr/>
      <dgm:t>
        <a:bodyPr/>
        <a:lstStyle/>
        <a:p>
          <a:endParaRPr lang="en-US"/>
        </a:p>
      </dgm:t>
    </dgm:pt>
    <dgm:pt modelId="{7076A4E3-FE70-4096-891C-12BBCC22C1CA}" type="sibTrans" cxnId="{CFD7BD9A-01FF-4696-ABE3-70FE1918BA1D}">
      <dgm:prSet/>
      <dgm:spPr/>
      <dgm:t>
        <a:bodyPr/>
        <a:lstStyle/>
        <a:p>
          <a:endParaRPr lang="en-US"/>
        </a:p>
      </dgm:t>
    </dgm:pt>
    <dgm:pt modelId="{13D8FA3D-9C2E-45CD-9350-22973987D9CC}">
      <dgm:prSet phldrT="[Text]"/>
      <dgm:spPr>
        <a:solidFill>
          <a:srgbClr val="FFFF00"/>
        </a:solidFill>
      </dgm:spPr>
      <dgm:t>
        <a:bodyPr/>
        <a:lstStyle/>
        <a:p>
          <a:r>
            <a:rPr lang="en-US" dirty="0"/>
            <a:t>Primary</a:t>
          </a:r>
        </a:p>
      </dgm:t>
    </dgm:pt>
    <dgm:pt modelId="{94D64F87-AB6E-4BA1-96DA-D0486FDFB657}" type="parTrans" cxnId="{E0015F78-50FB-4A52-8D36-37F3AA177DD8}">
      <dgm:prSet/>
      <dgm:spPr/>
      <dgm:t>
        <a:bodyPr/>
        <a:lstStyle/>
        <a:p>
          <a:endParaRPr lang="en-US"/>
        </a:p>
      </dgm:t>
    </dgm:pt>
    <dgm:pt modelId="{0DE5DA41-2466-4906-9A12-84122D1F4E7E}" type="sibTrans" cxnId="{E0015F78-50FB-4A52-8D36-37F3AA177DD8}">
      <dgm:prSet/>
      <dgm:spPr/>
      <dgm:t>
        <a:bodyPr/>
        <a:lstStyle/>
        <a:p>
          <a:endParaRPr lang="en-US"/>
        </a:p>
      </dgm:t>
    </dgm:pt>
    <dgm:pt modelId="{BDE868B5-842E-4920-A9E1-72AE2C873F7E}">
      <dgm:prSet phldrT="[Text]"/>
      <dgm:spPr>
        <a:solidFill>
          <a:srgbClr val="D95301"/>
        </a:solidFill>
      </dgm:spPr>
      <dgm:t>
        <a:bodyPr/>
        <a:lstStyle/>
        <a:p>
          <a:r>
            <a:rPr lang="en-US" dirty="0"/>
            <a:t>Secondary</a:t>
          </a:r>
        </a:p>
      </dgm:t>
    </dgm:pt>
    <dgm:pt modelId="{9A8B357D-BD32-47B0-A642-EFF5F5679F54}" type="parTrans" cxnId="{1D7AE384-CE63-4D37-82F0-AFD54D670356}">
      <dgm:prSet/>
      <dgm:spPr/>
      <dgm:t>
        <a:bodyPr/>
        <a:lstStyle/>
        <a:p>
          <a:endParaRPr lang="en-US"/>
        </a:p>
      </dgm:t>
    </dgm:pt>
    <dgm:pt modelId="{DB4EC2E2-D0CE-4250-B6A9-51267DBB726F}" type="sibTrans" cxnId="{1D7AE384-CE63-4D37-82F0-AFD54D670356}">
      <dgm:prSet/>
      <dgm:spPr/>
      <dgm:t>
        <a:bodyPr/>
        <a:lstStyle/>
        <a:p>
          <a:endParaRPr lang="en-US"/>
        </a:p>
      </dgm:t>
    </dgm:pt>
    <dgm:pt modelId="{17B7892B-C810-44D2-8259-CB5B1CE1AB68}">
      <dgm:prSet phldrT="[Text]"/>
      <dgm:spPr>
        <a:solidFill>
          <a:srgbClr val="7030A0"/>
        </a:solidFill>
      </dgm:spPr>
      <dgm:t>
        <a:bodyPr/>
        <a:lstStyle/>
        <a:p>
          <a:r>
            <a:rPr lang="en-US" dirty="0"/>
            <a:t>Secondary</a:t>
          </a:r>
        </a:p>
      </dgm:t>
    </dgm:pt>
    <dgm:pt modelId="{7965D1ED-9AEA-4B00-8264-F6EBAD899933}" type="parTrans" cxnId="{60643933-B16A-42D4-A9F0-F608BDE6410F}">
      <dgm:prSet/>
      <dgm:spPr/>
      <dgm:t>
        <a:bodyPr/>
        <a:lstStyle/>
        <a:p>
          <a:endParaRPr lang="en-US"/>
        </a:p>
      </dgm:t>
    </dgm:pt>
    <dgm:pt modelId="{084342D1-2B49-476F-AF51-B6D2341DCF4B}" type="sibTrans" cxnId="{60643933-B16A-42D4-A9F0-F608BDE6410F}">
      <dgm:prSet/>
      <dgm:spPr/>
      <dgm:t>
        <a:bodyPr/>
        <a:lstStyle/>
        <a:p>
          <a:endParaRPr lang="en-US"/>
        </a:p>
      </dgm:t>
    </dgm:pt>
    <dgm:pt modelId="{CDF85702-75FD-497B-A2D6-7004F67BDCE8}">
      <dgm:prSet phldrT="[Text]"/>
      <dgm:spPr>
        <a:solidFill>
          <a:srgbClr val="0000CC"/>
        </a:solidFill>
      </dgm:spPr>
      <dgm:t>
        <a:bodyPr/>
        <a:lstStyle/>
        <a:p>
          <a:r>
            <a:rPr lang="en-US" dirty="0"/>
            <a:t>Primary</a:t>
          </a:r>
        </a:p>
      </dgm:t>
    </dgm:pt>
    <dgm:pt modelId="{4BDFBD35-A86E-46D6-9963-907A10B991C3}" type="parTrans" cxnId="{F2A3B68E-40C7-4BD1-BB13-8CCAC6E3391C}">
      <dgm:prSet/>
      <dgm:spPr/>
      <dgm:t>
        <a:bodyPr/>
        <a:lstStyle/>
        <a:p>
          <a:endParaRPr lang="en-US"/>
        </a:p>
      </dgm:t>
    </dgm:pt>
    <dgm:pt modelId="{90F38906-A441-404F-BF51-39E0D4EACBCF}" type="sibTrans" cxnId="{F2A3B68E-40C7-4BD1-BB13-8CCAC6E3391C}">
      <dgm:prSet/>
      <dgm:spPr/>
      <dgm:t>
        <a:bodyPr/>
        <a:lstStyle/>
        <a:p>
          <a:endParaRPr lang="en-US"/>
        </a:p>
      </dgm:t>
    </dgm:pt>
    <dgm:pt modelId="{6D68B49C-5833-4E46-963D-76339CF8AE7B}">
      <dgm:prSet/>
      <dgm:spPr>
        <a:solidFill>
          <a:srgbClr val="BB2F8C"/>
        </a:solidFill>
      </dgm:spPr>
      <dgm:t>
        <a:bodyPr/>
        <a:lstStyle/>
        <a:p>
          <a:r>
            <a:rPr lang="en-US" dirty="0"/>
            <a:t>Tertiary</a:t>
          </a:r>
        </a:p>
      </dgm:t>
    </dgm:pt>
    <dgm:pt modelId="{3E26EF4C-2429-4D8A-AC2C-76636F18609F}" type="parTrans" cxnId="{0F56BC12-33B9-4B4F-A530-39F5F1EF00D0}">
      <dgm:prSet/>
      <dgm:spPr/>
      <dgm:t>
        <a:bodyPr/>
        <a:lstStyle/>
        <a:p>
          <a:endParaRPr lang="en-US"/>
        </a:p>
      </dgm:t>
    </dgm:pt>
    <dgm:pt modelId="{055373B3-2C97-450C-8FF4-DDE41959890D}" type="sibTrans" cxnId="{0F56BC12-33B9-4B4F-A530-39F5F1EF00D0}">
      <dgm:prSet/>
      <dgm:spPr/>
      <dgm:t>
        <a:bodyPr/>
        <a:lstStyle/>
        <a:p>
          <a:endParaRPr lang="en-US"/>
        </a:p>
      </dgm:t>
    </dgm:pt>
    <dgm:pt modelId="{00C79A63-4FC9-4866-A204-D688EFA147D1}">
      <dgm:prSet/>
      <dgm:spPr>
        <a:solidFill>
          <a:srgbClr val="9966FF"/>
        </a:solidFill>
      </dgm:spPr>
      <dgm:t>
        <a:bodyPr/>
        <a:lstStyle/>
        <a:p>
          <a:r>
            <a:rPr lang="en-US"/>
            <a:t>Tertiary</a:t>
          </a:r>
          <a:endParaRPr lang="en-US" dirty="0"/>
        </a:p>
      </dgm:t>
    </dgm:pt>
    <dgm:pt modelId="{CEB14AA5-4216-40BF-8FA9-4D13E5B2C3F3}" type="parTrans" cxnId="{93D0A1F1-7169-4FCF-8670-B375B6E51D53}">
      <dgm:prSet/>
      <dgm:spPr/>
      <dgm:t>
        <a:bodyPr/>
        <a:lstStyle/>
        <a:p>
          <a:endParaRPr lang="en-US"/>
        </a:p>
      </dgm:t>
    </dgm:pt>
    <dgm:pt modelId="{FF200C8A-2F74-43B3-B326-A4C4E71F62AD}" type="sibTrans" cxnId="{93D0A1F1-7169-4FCF-8670-B375B6E51D53}">
      <dgm:prSet/>
      <dgm:spPr/>
      <dgm:t>
        <a:bodyPr/>
        <a:lstStyle/>
        <a:p>
          <a:endParaRPr lang="en-US"/>
        </a:p>
      </dgm:t>
    </dgm:pt>
    <dgm:pt modelId="{7C160ABC-210C-4C9D-BB81-B71010008E51}">
      <dgm:prSet/>
      <dgm:spPr>
        <a:solidFill>
          <a:srgbClr val="008080"/>
        </a:solidFill>
      </dgm:spPr>
      <dgm:t>
        <a:bodyPr/>
        <a:lstStyle/>
        <a:p>
          <a:r>
            <a:rPr lang="en-US"/>
            <a:t>Tertiary</a:t>
          </a:r>
          <a:endParaRPr lang="en-US" dirty="0"/>
        </a:p>
      </dgm:t>
    </dgm:pt>
    <dgm:pt modelId="{A890F8FD-188E-4D57-81BD-03AF5D0FB6B0}" type="parTrans" cxnId="{475BDA3D-A7AF-4810-9EAB-7B06D128790E}">
      <dgm:prSet/>
      <dgm:spPr/>
      <dgm:t>
        <a:bodyPr/>
        <a:lstStyle/>
        <a:p>
          <a:endParaRPr lang="en-US"/>
        </a:p>
      </dgm:t>
    </dgm:pt>
    <dgm:pt modelId="{AAC39AB3-FBFA-4E15-900D-C5E8D2FF91D1}" type="sibTrans" cxnId="{475BDA3D-A7AF-4810-9EAB-7B06D128790E}">
      <dgm:prSet/>
      <dgm:spPr/>
      <dgm:t>
        <a:bodyPr/>
        <a:lstStyle/>
        <a:p>
          <a:endParaRPr lang="en-US"/>
        </a:p>
      </dgm:t>
    </dgm:pt>
    <dgm:pt modelId="{95A4C1DC-54EE-4765-A046-59CB4593CA50}">
      <dgm:prSet/>
      <dgm:spPr>
        <a:solidFill>
          <a:srgbClr val="66FF33"/>
        </a:solidFill>
      </dgm:spPr>
      <dgm:t>
        <a:bodyPr/>
        <a:lstStyle/>
        <a:p>
          <a:r>
            <a:rPr lang="en-US"/>
            <a:t>Tertiary</a:t>
          </a:r>
          <a:endParaRPr lang="en-US" dirty="0"/>
        </a:p>
      </dgm:t>
    </dgm:pt>
    <dgm:pt modelId="{0DED33AC-406F-44FD-9462-E32C2A2C157C}" type="parTrans" cxnId="{F8C62700-FBEE-40BB-A633-D790EA1DDA6F}">
      <dgm:prSet/>
      <dgm:spPr/>
      <dgm:t>
        <a:bodyPr/>
        <a:lstStyle/>
        <a:p>
          <a:endParaRPr lang="en-US"/>
        </a:p>
      </dgm:t>
    </dgm:pt>
    <dgm:pt modelId="{59298203-0DD1-43F4-A1DF-6D1BDBB39085}" type="sibTrans" cxnId="{F8C62700-FBEE-40BB-A633-D790EA1DDA6F}">
      <dgm:prSet/>
      <dgm:spPr/>
      <dgm:t>
        <a:bodyPr/>
        <a:lstStyle/>
        <a:p>
          <a:endParaRPr lang="en-US"/>
        </a:p>
      </dgm:t>
    </dgm:pt>
    <dgm:pt modelId="{666486D6-4F00-4994-953C-AD7977E8BF61}">
      <dgm:prSet/>
      <dgm:spPr>
        <a:solidFill>
          <a:srgbClr val="FF9021"/>
        </a:solidFill>
      </dgm:spPr>
      <dgm:t>
        <a:bodyPr/>
        <a:lstStyle/>
        <a:p>
          <a:r>
            <a:rPr lang="en-US" dirty="0"/>
            <a:t>Tertiary</a:t>
          </a:r>
        </a:p>
      </dgm:t>
    </dgm:pt>
    <dgm:pt modelId="{CB61EF04-7228-4513-AA38-E84FC3C05F6E}" type="parTrans" cxnId="{37617004-39E2-4933-8CD0-279906790388}">
      <dgm:prSet/>
      <dgm:spPr/>
      <dgm:t>
        <a:bodyPr/>
        <a:lstStyle/>
        <a:p>
          <a:endParaRPr lang="en-US"/>
        </a:p>
      </dgm:t>
    </dgm:pt>
    <dgm:pt modelId="{5B18A0EF-ACA3-466C-92F0-047EB470D0CD}" type="sibTrans" cxnId="{37617004-39E2-4933-8CD0-279906790388}">
      <dgm:prSet/>
      <dgm:spPr/>
      <dgm:t>
        <a:bodyPr/>
        <a:lstStyle/>
        <a:p>
          <a:endParaRPr lang="en-US"/>
        </a:p>
      </dgm:t>
    </dgm:pt>
    <dgm:pt modelId="{BB36E597-E90D-4D67-93AE-7EC7E43F6C63}">
      <dgm:prSet/>
      <dgm:spPr>
        <a:solidFill>
          <a:srgbClr val="FF3300"/>
        </a:solidFill>
      </dgm:spPr>
      <dgm:t>
        <a:bodyPr/>
        <a:lstStyle/>
        <a:p>
          <a:r>
            <a:rPr lang="en-US" dirty="0"/>
            <a:t>Tertiary</a:t>
          </a:r>
        </a:p>
      </dgm:t>
    </dgm:pt>
    <dgm:pt modelId="{B523ECE8-30EE-44BF-AF3A-90FDD1181E4A}" type="parTrans" cxnId="{0146AEF9-DF6B-4C04-975C-A0B6843F3F5F}">
      <dgm:prSet/>
      <dgm:spPr/>
      <dgm:t>
        <a:bodyPr/>
        <a:lstStyle/>
        <a:p>
          <a:endParaRPr lang="en-US"/>
        </a:p>
      </dgm:t>
    </dgm:pt>
    <dgm:pt modelId="{40D396D0-0ACA-4C5C-B3FD-A8D9BD6C429D}" type="sibTrans" cxnId="{0146AEF9-DF6B-4C04-975C-A0B6843F3F5F}">
      <dgm:prSet/>
      <dgm:spPr/>
      <dgm:t>
        <a:bodyPr/>
        <a:lstStyle/>
        <a:p>
          <a:endParaRPr lang="en-US"/>
        </a:p>
      </dgm:t>
    </dgm:pt>
    <dgm:pt modelId="{55C4750C-BFD4-4A72-ABEF-5577F1198889}" type="pres">
      <dgm:prSet presAssocID="{502C497A-5DF7-4FEB-BE50-B0D9142F3631}" presName="Name0" presStyleCnt="0">
        <dgm:presLayoutVars>
          <dgm:chMax val="1"/>
          <dgm:dir/>
          <dgm:animLvl val="ctr"/>
          <dgm:resizeHandles val="exact"/>
        </dgm:presLayoutVars>
      </dgm:prSet>
      <dgm:spPr/>
    </dgm:pt>
    <dgm:pt modelId="{51A22AE8-F051-43EC-A1DE-6B42BDCC51AE}" type="pres">
      <dgm:prSet presAssocID="{E3B131DF-DCE5-4DD9-89F9-BA2F79341EE3}" presName="centerShape" presStyleLbl="node0" presStyleIdx="0" presStyleCnt="1"/>
      <dgm:spPr/>
    </dgm:pt>
    <dgm:pt modelId="{D726B12A-1061-4719-B586-D79897E0B32C}" type="pres">
      <dgm:prSet presAssocID="{EF896C24-356A-4009-90D1-505BAAAB72CE}" presName="node" presStyleLbl="node1" presStyleIdx="0" presStyleCnt="12" custRadScaleRad="100217" custRadScaleInc="-8061">
        <dgm:presLayoutVars>
          <dgm:bulletEnabled val="1"/>
        </dgm:presLayoutVars>
      </dgm:prSet>
      <dgm:spPr/>
    </dgm:pt>
    <dgm:pt modelId="{052A3E99-6A33-4375-A4A0-0041D4A61C89}" type="pres">
      <dgm:prSet presAssocID="{EF896C24-356A-4009-90D1-505BAAAB72CE}" presName="dummy" presStyleCnt="0"/>
      <dgm:spPr/>
    </dgm:pt>
    <dgm:pt modelId="{F0D5236F-D58E-4FAF-8749-76087A043A88}" type="pres">
      <dgm:prSet presAssocID="{6880622E-9633-4A95-BD81-13FB86346E16}" presName="sibTrans" presStyleLbl="sibTrans2D1" presStyleIdx="0" presStyleCnt="12"/>
      <dgm:spPr/>
    </dgm:pt>
    <dgm:pt modelId="{244D825A-0C3D-4019-91C7-E8C75E009D59}" type="pres">
      <dgm:prSet presAssocID="{6D68B49C-5833-4E46-963D-76339CF8AE7B}" presName="node" presStyleLbl="node1" presStyleIdx="1" presStyleCnt="12" custRadScaleRad="100111" custRadScaleInc="-10649">
        <dgm:presLayoutVars>
          <dgm:bulletEnabled val="1"/>
        </dgm:presLayoutVars>
      </dgm:prSet>
      <dgm:spPr/>
    </dgm:pt>
    <dgm:pt modelId="{1ADEAA7F-6A3C-4EED-92CE-D6D0986B18E8}" type="pres">
      <dgm:prSet presAssocID="{6D68B49C-5833-4E46-963D-76339CF8AE7B}" presName="dummy" presStyleCnt="0"/>
      <dgm:spPr/>
    </dgm:pt>
    <dgm:pt modelId="{01E1FD30-89A0-4E95-A1B1-13CBF60E81E5}" type="pres">
      <dgm:prSet presAssocID="{055373B3-2C97-450C-8FF4-DDE41959890D}" presName="sibTrans" presStyleLbl="sibTrans2D1" presStyleIdx="1" presStyleCnt="12"/>
      <dgm:spPr/>
    </dgm:pt>
    <dgm:pt modelId="{50C263ED-AF2E-4200-9CDA-87DFB815ACD1}" type="pres">
      <dgm:prSet presAssocID="{17B7892B-C810-44D2-8259-CB5B1CE1AB68}" presName="node" presStyleLbl="node1" presStyleIdx="2" presStyleCnt="12">
        <dgm:presLayoutVars>
          <dgm:bulletEnabled val="1"/>
        </dgm:presLayoutVars>
      </dgm:prSet>
      <dgm:spPr/>
    </dgm:pt>
    <dgm:pt modelId="{A79116EA-623E-4073-99AB-5DFBBA22B0FC}" type="pres">
      <dgm:prSet presAssocID="{17B7892B-C810-44D2-8259-CB5B1CE1AB68}" presName="dummy" presStyleCnt="0"/>
      <dgm:spPr/>
    </dgm:pt>
    <dgm:pt modelId="{DE8EC72C-08E8-4ED8-A22B-DEF80E7FE242}" type="pres">
      <dgm:prSet presAssocID="{084342D1-2B49-476F-AF51-B6D2341DCF4B}" presName="sibTrans" presStyleLbl="sibTrans2D1" presStyleIdx="2" presStyleCnt="12" custLinFactNeighborX="399" custLinFactNeighborY="658"/>
      <dgm:spPr/>
    </dgm:pt>
    <dgm:pt modelId="{96B06609-02A9-40BC-8B33-30DE512BBD2C}" type="pres">
      <dgm:prSet presAssocID="{00C79A63-4FC9-4866-A204-D688EFA147D1}" presName="node" presStyleLbl="node1" presStyleIdx="3" presStyleCnt="12" custRadScaleRad="100111" custRadScaleInc="-10649">
        <dgm:presLayoutVars>
          <dgm:bulletEnabled val="1"/>
        </dgm:presLayoutVars>
      </dgm:prSet>
      <dgm:spPr/>
    </dgm:pt>
    <dgm:pt modelId="{10C018EB-02CA-41F1-9FDE-719C721ECA7A}" type="pres">
      <dgm:prSet presAssocID="{00C79A63-4FC9-4866-A204-D688EFA147D1}" presName="dummy" presStyleCnt="0"/>
      <dgm:spPr/>
    </dgm:pt>
    <dgm:pt modelId="{6A67DDE2-7062-4119-8C4B-4A2C44C6153D}" type="pres">
      <dgm:prSet presAssocID="{FF200C8A-2F74-43B3-B326-A4C4E71F62AD}" presName="sibTrans" presStyleLbl="sibTrans2D1" presStyleIdx="3" presStyleCnt="12"/>
      <dgm:spPr/>
    </dgm:pt>
    <dgm:pt modelId="{31DC5693-729B-436F-AD1C-896D69152302}" type="pres">
      <dgm:prSet presAssocID="{CDF85702-75FD-497B-A2D6-7004F67BDCE8}" presName="node" presStyleLbl="node1" presStyleIdx="4" presStyleCnt="12">
        <dgm:presLayoutVars>
          <dgm:bulletEnabled val="1"/>
        </dgm:presLayoutVars>
      </dgm:prSet>
      <dgm:spPr/>
    </dgm:pt>
    <dgm:pt modelId="{4832F620-1DCC-4EB7-8428-3FC73F7CB39A}" type="pres">
      <dgm:prSet presAssocID="{CDF85702-75FD-497B-A2D6-7004F67BDCE8}" presName="dummy" presStyleCnt="0"/>
      <dgm:spPr/>
    </dgm:pt>
    <dgm:pt modelId="{5948B298-36EA-440E-BB6F-99C60CF7002D}" type="pres">
      <dgm:prSet presAssocID="{90F38906-A441-404F-BF51-39E0D4EACBCF}" presName="sibTrans" presStyleLbl="sibTrans2D1" presStyleIdx="4" presStyleCnt="12" custLinFactNeighborX="-325" custLinFactNeighborY="388"/>
      <dgm:spPr/>
    </dgm:pt>
    <dgm:pt modelId="{F66C28C4-97BE-4119-A450-FAE2448070B6}" type="pres">
      <dgm:prSet presAssocID="{7C160ABC-210C-4C9D-BB81-B71010008E51}" presName="node" presStyleLbl="node1" presStyleIdx="5" presStyleCnt="12" custRadScaleRad="100111" custRadScaleInc="-10649">
        <dgm:presLayoutVars>
          <dgm:bulletEnabled val="1"/>
        </dgm:presLayoutVars>
      </dgm:prSet>
      <dgm:spPr/>
    </dgm:pt>
    <dgm:pt modelId="{12DA3493-166F-44E1-AB1C-BC9B4442ED7D}" type="pres">
      <dgm:prSet presAssocID="{7C160ABC-210C-4C9D-BB81-B71010008E51}" presName="dummy" presStyleCnt="0"/>
      <dgm:spPr/>
    </dgm:pt>
    <dgm:pt modelId="{CA46FD01-096B-40BE-AF35-3E416D67F04F}" type="pres">
      <dgm:prSet presAssocID="{AAC39AB3-FBFA-4E15-900D-C5E8D2FF91D1}" presName="sibTrans" presStyleLbl="sibTrans2D1" presStyleIdx="5" presStyleCnt="12"/>
      <dgm:spPr/>
    </dgm:pt>
    <dgm:pt modelId="{2E771C5B-CE00-4A09-8F16-D2EAC736D47A}" type="pres">
      <dgm:prSet presAssocID="{286F7460-D056-47E0-A2FB-859EFF5430CD}" presName="node" presStyleLbl="node1" presStyleIdx="6" presStyleCnt="12">
        <dgm:presLayoutVars>
          <dgm:bulletEnabled val="1"/>
        </dgm:presLayoutVars>
      </dgm:prSet>
      <dgm:spPr/>
    </dgm:pt>
    <dgm:pt modelId="{353B4DA5-7557-43AB-B4AB-DB53BA2FC3DA}" type="pres">
      <dgm:prSet presAssocID="{286F7460-D056-47E0-A2FB-859EFF5430CD}" presName="dummy" presStyleCnt="0"/>
      <dgm:spPr/>
    </dgm:pt>
    <dgm:pt modelId="{B93B33BA-7C18-4EBE-A3D0-6A36E6E7916F}" type="pres">
      <dgm:prSet presAssocID="{7076A4E3-FE70-4096-891C-12BBCC22C1CA}" presName="sibTrans" presStyleLbl="sibTrans2D1" presStyleIdx="6" presStyleCnt="12"/>
      <dgm:spPr/>
    </dgm:pt>
    <dgm:pt modelId="{B956933A-08D2-4987-9C76-22F06E356FA8}" type="pres">
      <dgm:prSet presAssocID="{95A4C1DC-54EE-4765-A046-59CB4593CA50}" presName="node" presStyleLbl="node1" presStyleIdx="7" presStyleCnt="12" custRadScaleRad="100111" custRadScaleInc="-10649">
        <dgm:presLayoutVars>
          <dgm:bulletEnabled val="1"/>
        </dgm:presLayoutVars>
      </dgm:prSet>
      <dgm:spPr/>
    </dgm:pt>
    <dgm:pt modelId="{9977B808-83CA-4B9B-AC5C-8EC5495656E0}" type="pres">
      <dgm:prSet presAssocID="{95A4C1DC-54EE-4765-A046-59CB4593CA50}" presName="dummy" presStyleCnt="0"/>
      <dgm:spPr/>
    </dgm:pt>
    <dgm:pt modelId="{22BAF29A-0568-462F-A6FE-5A3344D3C67E}" type="pres">
      <dgm:prSet presAssocID="{59298203-0DD1-43F4-A1DF-6D1BDBB39085}" presName="sibTrans" presStyleLbl="sibTrans2D1" presStyleIdx="7" presStyleCnt="12"/>
      <dgm:spPr/>
    </dgm:pt>
    <dgm:pt modelId="{84D96086-6A5D-47CC-8EB5-3656613A2B87}" type="pres">
      <dgm:prSet presAssocID="{13D8FA3D-9C2E-45CD-9350-22973987D9CC}" presName="node" presStyleLbl="node1" presStyleIdx="8" presStyleCnt="12">
        <dgm:presLayoutVars>
          <dgm:bulletEnabled val="1"/>
        </dgm:presLayoutVars>
      </dgm:prSet>
      <dgm:spPr/>
    </dgm:pt>
    <dgm:pt modelId="{5B387C73-3094-40B3-9F1C-A7AB969F0A79}" type="pres">
      <dgm:prSet presAssocID="{13D8FA3D-9C2E-45CD-9350-22973987D9CC}" presName="dummy" presStyleCnt="0"/>
      <dgm:spPr/>
    </dgm:pt>
    <dgm:pt modelId="{30229FA4-16B4-420B-A2E4-B47D317C221F}" type="pres">
      <dgm:prSet presAssocID="{0DE5DA41-2466-4906-9A12-84122D1F4E7E}" presName="sibTrans" presStyleLbl="sibTrans2D1" presStyleIdx="8" presStyleCnt="12" custLinFactNeighborX="-453" custLinFactNeighborY="234"/>
      <dgm:spPr/>
    </dgm:pt>
    <dgm:pt modelId="{CBA08333-E96F-485F-A15B-003BA6CD86AE}" type="pres">
      <dgm:prSet presAssocID="{666486D6-4F00-4994-953C-AD7977E8BF61}" presName="node" presStyleLbl="node1" presStyleIdx="9" presStyleCnt="12" custRadScaleRad="100111" custRadScaleInc="-10649">
        <dgm:presLayoutVars>
          <dgm:bulletEnabled val="1"/>
        </dgm:presLayoutVars>
      </dgm:prSet>
      <dgm:spPr/>
    </dgm:pt>
    <dgm:pt modelId="{E48503B0-4F1F-4455-BB7C-119A928B6020}" type="pres">
      <dgm:prSet presAssocID="{666486D6-4F00-4994-953C-AD7977E8BF61}" presName="dummy" presStyleCnt="0"/>
      <dgm:spPr/>
    </dgm:pt>
    <dgm:pt modelId="{DE75FE9B-0F90-4135-9CFC-C721ACD40CF5}" type="pres">
      <dgm:prSet presAssocID="{5B18A0EF-ACA3-466C-92F0-047EB470D0CD}" presName="sibTrans" presStyleLbl="sibTrans2D1" presStyleIdx="9" presStyleCnt="12"/>
      <dgm:spPr/>
    </dgm:pt>
    <dgm:pt modelId="{41B0F018-36AC-4B7F-B4AD-4CC85DB70A01}" type="pres">
      <dgm:prSet presAssocID="{BDE868B5-842E-4920-A9E1-72AE2C873F7E}" presName="node" presStyleLbl="node1" presStyleIdx="10" presStyleCnt="12">
        <dgm:presLayoutVars>
          <dgm:bulletEnabled val="1"/>
        </dgm:presLayoutVars>
      </dgm:prSet>
      <dgm:spPr/>
    </dgm:pt>
    <dgm:pt modelId="{28205CC4-19C9-48F0-A3CB-CEAAD20BA695}" type="pres">
      <dgm:prSet presAssocID="{BDE868B5-842E-4920-A9E1-72AE2C873F7E}" presName="dummy" presStyleCnt="0"/>
      <dgm:spPr/>
    </dgm:pt>
    <dgm:pt modelId="{6033DFF7-E609-48B4-86F9-1A259715BC90}" type="pres">
      <dgm:prSet presAssocID="{DB4EC2E2-D0CE-4250-B6A9-51267DBB726F}" presName="sibTrans" presStyleLbl="sibTrans2D1" presStyleIdx="10" presStyleCnt="12" custLinFactNeighborX="1032" custLinFactNeighborY="699"/>
      <dgm:spPr/>
    </dgm:pt>
    <dgm:pt modelId="{222B7208-C74F-4038-A1D4-D31B4EEE970C}" type="pres">
      <dgm:prSet presAssocID="{BB36E597-E90D-4D67-93AE-7EC7E43F6C63}" presName="node" presStyleLbl="node1" presStyleIdx="11" presStyleCnt="12" custRadScaleRad="100111" custRadScaleInc="-10649">
        <dgm:presLayoutVars>
          <dgm:bulletEnabled val="1"/>
        </dgm:presLayoutVars>
      </dgm:prSet>
      <dgm:spPr/>
    </dgm:pt>
    <dgm:pt modelId="{ADC1D7CA-1028-489D-A026-EDB2C339B048}" type="pres">
      <dgm:prSet presAssocID="{BB36E597-E90D-4D67-93AE-7EC7E43F6C63}" presName="dummy" presStyleCnt="0"/>
      <dgm:spPr/>
    </dgm:pt>
    <dgm:pt modelId="{3E38FEC5-8C09-4A52-9688-AB873A918687}" type="pres">
      <dgm:prSet presAssocID="{40D396D0-0ACA-4C5C-B3FD-A8D9BD6C429D}" presName="sibTrans" presStyleLbl="sibTrans2D1" presStyleIdx="11" presStyleCnt="12"/>
      <dgm:spPr/>
    </dgm:pt>
  </dgm:ptLst>
  <dgm:cxnLst>
    <dgm:cxn modelId="{F8C62700-FBEE-40BB-A633-D790EA1DDA6F}" srcId="{E3B131DF-DCE5-4DD9-89F9-BA2F79341EE3}" destId="{95A4C1DC-54EE-4765-A046-59CB4593CA50}" srcOrd="7" destOrd="0" parTransId="{0DED33AC-406F-44FD-9462-E32C2A2C157C}" sibTransId="{59298203-0DD1-43F4-A1DF-6D1BDBB39085}"/>
    <dgm:cxn modelId="{37617004-39E2-4933-8CD0-279906790388}" srcId="{E3B131DF-DCE5-4DD9-89F9-BA2F79341EE3}" destId="{666486D6-4F00-4994-953C-AD7977E8BF61}" srcOrd="9" destOrd="0" parTransId="{CB61EF04-7228-4513-AA38-E84FC3C05F6E}" sibTransId="{5B18A0EF-ACA3-466C-92F0-047EB470D0CD}"/>
    <dgm:cxn modelId="{3B845708-9F8E-5A4D-A1EF-BA83BA7A6FED}" type="presOf" srcId="{055373B3-2C97-450C-8FF4-DDE41959890D}" destId="{01E1FD30-89A0-4E95-A1B1-13CBF60E81E5}" srcOrd="0" destOrd="0" presId="urn:microsoft.com/office/officeart/2005/8/layout/radial6"/>
    <dgm:cxn modelId="{0F56BC12-33B9-4B4F-A530-39F5F1EF00D0}" srcId="{E3B131DF-DCE5-4DD9-89F9-BA2F79341EE3}" destId="{6D68B49C-5833-4E46-963D-76339CF8AE7B}" srcOrd="1" destOrd="0" parTransId="{3E26EF4C-2429-4D8A-AC2C-76636F18609F}" sibTransId="{055373B3-2C97-450C-8FF4-DDE41959890D}"/>
    <dgm:cxn modelId="{3EA42A1D-33E8-6A4E-A82B-39A29355E965}" type="presOf" srcId="{DB4EC2E2-D0CE-4250-B6A9-51267DBB726F}" destId="{6033DFF7-E609-48B4-86F9-1A259715BC90}" srcOrd="0" destOrd="0" presId="urn:microsoft.com/office/officeart/2005/8/layout/radial6"/>
    <dgm:cxn modelId="{6828712D-07B3-114F-A1C5-7040C84B7CB5}" type="presOf" srcId="{95A4C1DC-54EE-4765-A046-59CB4593CA50}" destId="{B956933A-08D2-4987-9C76-22F06E356FA8}" srcOrd="0" destOrd="0" presId="urn:microsoft.com/office/officeart/2005/8/layout/radial6"/>
    <dgm:cxn modelId="{60643933-B16A-42D4-A9F0-F608BDE6410F}" srcId="{E3B131DF-DCE5-4DD9-89F9-BA2F79341EE3}" destId="{17B7892B-C810-44D2-8259-CB5B1CE1AB68}" srcOrd="2" destOrd="0" parTransId="{7965D1ED-9AEA-4B00-8264-F6EBAD899933}" sibTransId="{084342D1-2B49-476F-AF51-B6D2341DCF4B}"/>
    <dgm:cxn modelId="{475BDA3D-A7AF-4810-9EAB-7B06D128790E}" srcId="{E3B131DF-DCE5-4DD9-89F9-BA2F79341EE3}" destId="{7C160ABC-210C-4C9D-BB81-B71010008E51}" srcOrd="5" destOrd="0" parTransId="{A890F8FD-188E-4D57-81BD-03AF5D0FB6B0}" sibTransId="{AAC39AB3-FBFA-4E15-900D-C5E8D2FF91D1}"/>
    <dgm:cxn modelId="{11BCD44B-DAE9-5045-ABA8-63BB2B6427E5}" type="presOf" srcId="{5B18A0EF-ACA3-466C-92F0-047EB470D0CD}" destId="{DE75FE9B-0F90-4135-9CFC-C721ACD40CF5}" srcOrd="0" destOrd="0" presId="urn:microsoft.com/office/officeart/2005/8/layout/radial6"/>
    <dgm:cxn modelId="{2E000267-8B81-D340-BEC8-0EBA5CDD1C52}" type="presOf" srcId="{666486D6-4F00-4994-953C-AD7977E8BF61}" destId="{CBA08333-E96F-485F-A15B-003BA6CD86AE}" srcOrd="0" destOrd="0" presId="urn:microsoft.com/office/officeart/2005/8/layout/radial6"/>
    <dgm:cxn modelId="{47D6BF67-3BB3-154A-A9E6-A35F22616FDA}" type="presOf" srcId="{7C160ABC-210C-4C9D-BB81-B71010008E51}" destId="{F66C28C4-97BE-4119-A450-FAE2448070B6}" srcOrd="0" destOrd="0" presId="urn:microsoft.com/office/officeart/2005/8/layout/radial6"/>
    <dgm:cxn modelId="{042E016D-253A-AD44-8EC8-38A240796D81}" type="presOf" srcId="{6880622E-9633-4A95-BD81-13FB86346E16}" destId="{F0D5236F-D58E-4FAF-8749-76087A043A88}" srcOrd="0" destOrd="0" presId="urn:microsoft.com/office/officeart/2005/8/layout/radial6"/>
    <dgm:cxn modelId="{0C459B6D-A1EC-314B-8E0D-6127CCB0C94E}" type="presOf" srcId="{59298203-0DD1-43F4-A1DF-6D1BDBB39085}" destId="{22BAF29A-0568-462F-A6FE-5A3344D3C67E}" srcOrd="0" destOrd="0" presId="urn:microsoft.com/office/officeart/2005/8/layout/radial6"/>
    <dgm:cxn modelId="{34F65577-9625-884F-95CA-1E542F293EDF}" type="presOf" srcId="{BB36E597-E90D-4D67-93AE-7EC7E43F6C63}" destId="{222B7208-C74F-4038-A1D4-D31B4EEE970C}" srcOrd="0" destOrd="0" presId="urn:microsoft.com/office/officeart/2005/8/layout/radial6"/>
    <dgm:cxn modelId="{E0015F78-50FB-4A52-8D36-37F3AA177DD8}" srcId="{E3B131DF-DCE5-4DD9-89F9-BA2F79341EE3}" destId="{13D8FA3D-9C2E-45CD-9350-22973987D9CC}" srcOrd="8" destOrd="0" parTransId="{94D64F87-AB6E-4BA1-96DA-D0486FDFB657}" sibTransId="{0DE5DA41-2466-4906-9A12-84122D1F4E7E}"/>
    <dgm:cxn modelId="{9D898E7C-B97A-1643-B033-31B6DC845E97}" type="presOf" srcId="{90F38906-A441-404F-BF51-39E0D4EACBCF}" destId="{5948B298-36EA-440E-BB6F-99C60CF7002D}" srcOrd="0" destOrd="0" presId="urn:microsoft.com/office/officeart/2005/8/layout/radial6"/>
    <dgm:cxn modelId="{81D5847E-072F-4328-AED5-E27D5F787E81}" srcId="{502C497A-5DF7-4FEB-BE50-B0D9142F3631}" destId="{E3B131DF-DCE5-4DD9-89F9-BA2F79341EE3}" srcOrd="0" destOrd="0" parTransId="{6851A0DB-9AE0-4726-9AD0-9279A6574490}" sibTransId="{095C3619-BF40-4117-8676-FE3FEA500898}"/>
    <dgm:cxn modelId="{96999783-FE11-2646-B4AC-DBAC305AF0EB}" type="presOf" srcId="{E3B131DF-DCE5-4DD9-89F9-BA2F79341EE3}" destId="{51A22AE8-F051-43EC-A1DE-6B42BDCC51AE}" srcOrd="0" destOrd="0" presId="urn:microsoft.com/office/officeart/2005/8/layout/radial6"/>
    <dgm:cxn modelId="{1D7AE384-CE63-4D37-82F0-AFD54D670356}" srcId="{E3B131DF-DCE5-4DD9-89F9-BA2F79341EE3}" destId="{BDE868B5-842E-4920-A9E1-72AE2C873F7E}" srcOrd="10" destOrd="0" parTransId="{9A8B357D-BD32-47B0-A642-EFF5F5679F54}" sibTransId="{DB4EC2E2-D0CE-4250-B6A9-51267DBB726F}"/>
    <dgm:cxn modelId="{ADEB848D-4207-4E44-9165-4EB98C6BCF91}" type="presOf" srcId="{FF200C8A-2F74-43B3-B326-A4C4E71F62AD}" destId="{6A67DDE2-7062-4119-8C4B-4A2C44C6153D}" srcOrd="0" destOrd="0" presId="urn:microsoft.com/office/officeart/2005/8/layout/radial6"/>
    <dgm:cxn modelId="{F2A3B68E-40C7-4BD1-BB13-8CCAC6E3391C}" srcId="{E3B131DF-DCE5-4DD9-89F9-BA2F79341EE3}" destId="{CDF85702-75FD-497B-A2D6-7004F67BDCE8}" srcOrd="4" destOrd="0" parTransId="{4BDFBD35-A86E-46D6-9963-907A10B991C3}" sibTransId="{90F38906-A441-404F-BF51-39E0D4EACBCF}"/>
    <dgm:cxn modelId="{5242C191-31A7-7144-977C-B21475550EBA}" type="presOf" srcId="{6D68B49C-5833-4E46-963D-76339CF8AE7B}" destId="{244D825A-0C3D-4019-91C7-E8C75E009D59}" srcOrd="0" destOrd="0" presId="urn:microsoft.com/office/officeart/2005/8/layout/radial6"/>
    <dgm:cxn modelId="{963F1595-CD57-6E44-8997-93AFA36188EB}" type="presOf" srcId="{17B7892B-C810-44D2-8259-CB5B1CE1AB68}" destId="{50C263ED-AF2E-4200-9CDA-87DFB815ACD1}" srcOrd="0" destOrd="0" presId="urn:microsoft.com/office/officeart/2005/8/layout/radial6"/>
    <dgm:cxn modelId="{CF84B499-DD96-4325-B99C-17C8CDE7579D}" srcId="{E3B131DF-DCE5-4DD9-89F9-BA2F79341EE3}" destId="{EF896C24-356A-4009-90D1-505BAAAB72CE}" srcOrd="0" destOrd="0" parTransId="{0ED60C96-73C0-4E90-B9D6-15C2B5E22E7A}" sibTransId="{6880622E-9633-4A95-BD81-13FB86346E16}"/>
    <dgm:cxn modelId="{CFD7BD9A-01FF-4696-ABE3-70FE1918BA1D}" srcId="{E3B131DF-DCE5-4DD9-89F9-BA2F79341EE3}" destId="{286F7460-D056-47E0-A2FB-859EFF5430CD}" srcOrd="6" destOrd="0" parTransId="{5E09A78F-B665-4F4C-9182-072ADC38D199}" sibTransId="{7076A4E3-FE70-4096-891C-12BBCC22C1CA}"/>
    <dgm:cxn modelId="{2BE337A5-A31C-494D-8549-CC3F5AC44DD8}" type="presOf" srcId="{00C79A63-4FC9-4866-A204-D688EFA147D1}" destId="{96B06609-02A9-40BC-8B33-30DE512BBD2C}" srcOrd="0" destOrd="0" presId="urn:microsoft.com/office/officeart/2005/8/layout/radial6"/>
    <dgm:cxn modelId="{D37CE1AC-4EA3-BB40-A9A1-ACBA0FA1AD22}" type="presOf" srcId="{286F7460-D056-47E0-A2FB-859EFF5430CD}" destId="{2E771C5B-CE00-4A09-8F16-D2EAC736D47A}" srcOrd="0" destOrd="0" presId="urn:microsoft.com/office/officeart/2005/8/layout/radial6"/>
    <dgm:cxn modelId="{C4AE5DB2-DAC2-474B-BA12-79BB5E3374B8}" type="presOf" srcId="{CDF85702-75FD-497B-A2D6-7004F67BDCE8}" destId="{31DC5693-729B-436F-AD1C-896D69152302}" srcOrd="0" destOrd="0" presId="urn:microsoft.com/office/officeart/2005/8/layout/radial6"/>
    <dgm:cxn modelId="{0B93B3B6-7B89-B74A-B086-07732A4CD182}" type="presOf" srcId="{7076A4E3-FE70-4096-891C-12BBCC22C1CA}" destId="{B93B33BA-7C18-4EBE-A3D0-6A36E6E7916F}" srcOrd="0" destOrd="0" presId="urn:microsoft.com/office/officeart/2005/8/layout/radial6"/>
    <dgm:cxn modelId="{121EEAB7-12B1-A045-A560-5866AE7067A6}" type="presOf" srcId="{AAC39AB3-FBFA-4E15-900D-C5E8D2FF91D1}" destId="{CA46FD01-096B-40BE-AF35-3E416D67F04F}" srcOrd="0" destOrd="0" presId="urn:microsoft.com/office/officeart/2005/8/layout/radial6"/>
    <dgm:cxn modelId="{A352E9C0-DE18-FF45-A0C2-C7E63B1A8AB8}" type="presOf" srcId="{40D396D0-0ACA-4C5C-B3FD-A8D9BD6C429D}" destId="{3E38FEC5-8C09-4A52-9688-AB873A918687}" srcOrd="0" destOrd="0" presId="urn:microsoft.com/office/officeart/2005/8/layout/radial6"/>
    <dgm:cxn modelId="{7DCD7FCD-F35C-E947-9DEA-F4A8C4B49E43}" type="presOf" srcId="{EF896C24-356A-4009-90D1-505BAAAB72CE}" destId="{D726B12A-1061-4719-B586-D79897E0B32C}" srcOrd="0" destOrd="0" presId="urn:microsoft.com/office/officeart/2005/8/layout/radial6"/>
    <dgm:cxn modelId="{E06050D1-6EC9-F048-8766-A7E4072F0957}" type="presOf" srcId="{0DE5DA41-2466-4906-9A12-84122D1F4E7E}" destId="{30229FA4-16B4-420B-A2E4-B47D317C221F}" srcOrd="0" destOrd="0" presId="urn:microsoft.com/office/officeart/2005/8/layout/radial6"/>
    <dgm:cxn modelId="{A32BE1D3-CD76-114E-9E09-5E338579ABCB}" type="presOf" srcId="{13D8FA3D-9C2E-45CD-9350-22973987D9CC}" destId="{84D96086-6A5D-47CC-8EB5-3656613A2B87}" srcOrd="0" destOrd="0" presId="urn:microsoft.com/office/officeart/2005/8/layout/radial6"/>
    <dgm:cxn modelId="{B5B937DF-71ED-7D47-92B3-CA66CF667D15}" type="presOf" srcId="{084342D1-2B49-476F-AF51-B6D2341DCF4B}" destId="{DE8EC72C-08E8-4ED8-A22B-DEF80E7FE242}" srcOrd="0" destOrd="0" presId="urn:microsoft.com/office/officeart/2005/8/layout/radial6"/>
    <dgm:cxn modelId="{1C7455EA-12A4-3F41-97BF-67E1F04E5C37}" type="presOf" srcId="{502C497A-5DF7-4FEB-BE50-B0D9142F3631}" destId="{55C4750C-BFD4-4A72-ABEF-5577F1198889}" srcOrd="0" destOrd="0" presId="urn:microsoft.com/office/officeart/2005/8/layout/radial6"/>
    <dgm:cxn modelId="{21468AEC-1188-8B40-A3F8-781164610651}" type="presOf" srcId="{BDE868B5-842E-4920-A9E1-72AE2C873F7E}" destId="{41B0F018-36AC-4B7F-B4AD-4CC85DB70A01}" srcOrd="0" destOrd="0" presId="urn:microsoft.com/office/officeart/2005/8/layout/radial6"/>
    <dgm:cxn modelId="{93D0A1F1-7169-4FCF-8670-B375B6E51D53}" srcId="{E3B131DF-DCE5-4DD9-89F9-BA2F79341EE3}" destId="{00C79A63-4FC9-4866-A204-D688EFA147D1}" srcOrd="3" destOrd="0" parTransId="{CEB14AA5-4216-40BF-8FA9-4D13E5B2C3F3}" sibTransId="{FF200C8A-2F74-43B3-B326-A4C4E71F62AD}"/>
    <dgm:cxn modelId="{0146AEF9-DF6B-4C04-975C-A0B6843F3F5F}" srcId="{E3B131DF-DCE5-4DD9-89F9-BA2F79341EE3}" destId="{BB36E597-E90D-4D67-93AE-7EC7E43F6C63}" srcOrd="11" destOrd="0" parTransId="{B523ECE8-30EE-44BF-AF3A-90FDD1181E4A}" sibTransId="{40D396D0-0ACA-4C5C-B3FD-A8D9BD6C429D}"/>
    <dgm:cxn modelId="{D3DE72C9-3373-A346-9812-D697252D8006}" type="presParOf" srcId="{55C4750C-BFD4-4A72-ABEF-5577F1198889}" destId="{51A22AE8-F051-43EC-A1DE-6B42BDCC51AE}" srcOrd="0" destOrd="0" presId="urn:microsoft.com/office/officeart/2005/8/layout/radial6"/>
    <dgm:cxn modelId="{10BC7A03-CB68-C741-BEA8-2D26606DB2D6}" type="presParOf" srcId="{55C4750C-BFD4-4A72-ABEF-5577F1198889}" destId="{D726B12A-1061-4719-B586-D79897E0B32C}" srcOrd="1" destOrd="0" presId="urn:microsoft.com/office/officeart/2005/8/layout/radial6"/>
    <dgm:cxn modelId="{96F38B78-7086-CB42-8999-1E81A45D404D}" type="presParOf" srcId="{55C4750C-BFD4-4A72-ABEF-5577F1198889}" destId="{052A3E99-6A33-4375-A4A0-0041D4A61C89}" srcOrd="2" destOrd="0" presId="urn:microsoft.com/office/officeart/2005/8/layout/radial6"/>
    <dgm:cxn modelId="{19A828D9-C235-C24E-B3CE-5D8615ADF0F3}" type="presParOf" srcId="{55C4750C-BFD4-4A72-ABEF-5577F1198889}" destId="{F0D5236F-D58E-4FAF-8749-76087A043A88}" srcOrd="3" destOrd="0" presId="urn:microsoft.com/office/officeart/2005/8/layout/radial6"/>
    <dgm:cxn modelId="{B7114995-A4C9-314C-BBBD-D88E6DF17BAE}" type="presParOf" srcId="{55C4750C-BFD4-4A72-ABEF-5577F1198889}" destId="{244D825A-0C3D-4019-91C7-E8C75E009D59}" srcOrd="4" destOrd="0" presId="urn:microsoft.com/office/officeart/2005/8/layout/radial6"/>
    <dgm:cxn modelId="{1566E1AD-0E78-374A-94F4-F6419FBF4B4B}" type="presParOf" srcId="{55C4750C-BFD4-4A72-ABEF-5577F1198889}" destId="{1ADEAA7F-6A3C-4EED-92CE-D6D0986B18E8}" srcOrd="5" destOrd="0" presId="urn:microsoft.com/office/officeart/2005/8/layout/radial6"/>
    <dgm:cxn modelId="{AFD813F6-CAC1-514D-AD0A-2CFD9A139BC9}" type="presParOf" srcId="{55C4750C-BFD4-4A72-ABEF-5577F1198889}" destId="{01E1FD30-89A0-4E95-A1B1-13CBF60E81E5}" srcOrd="6" destOrd="0" presId="urn:microsoft.com/office/officeart/2005/8/layout/radial6"/>
    <dgm:cxn modelId="{334F09B0-F35C-9941-8A3E-5CC6AD3664F8}" type="presParOf" srcId="{55C4750C-BFD4-4A72-ABEF-5577F1198889}" destId="{50C263ED-AF2E-4200-9CDA-87DFB815ACD1}" srcOrd="7" destOrd="0" presId="urn:microsoft.com/office/officeart/2005/8/layout/radial6"/>
    <dgm:cxn modelId="{3F14A4B0-B9FE-DA49-AD31-2D0794198B46}" type="presParOf" srcId="{55C4750C-BFD4-4A72-ABEF-5577F1198889}" destId="{A79116EA-623E-4073-99AB-5DFBBA22B0FC}" srcOrd="8" destOrd="0" presId="urn:microsoft.com/office/officeart/2005/8/layout/radial6"/>
    <dgm:cxn modelId="{60938EA5-1157-C94A-8D03-3C7722330F8D}" type="presParOf" srcId="{55C4750C-BFD4-4A72-ABEF-5577F1198889}" destId="{DE8EC72C-08E8-4ED8-A22B-DEF80E7FE242}" srcOrd="9" destOrd="0" presId="urn:microsoft.com/office/officeart/2005/8/layout/radial6"/>
    <dgm:cxn modelId="{5F35048E-9DF7-254F-90DB-55A0ADAD5476}" type="presParOf" srcId="{55C4750C-BFD4-4A72-ABEF-5577F1198889}" destId="{96B06609-02A9-40BC-8B33-30DE512BBD2C}" srcOrd="10" destOrd="0" presId="urn:microsoft.com/office/officeart/2005/8/layout/radial6"/>
    <dgm:cxn modelId="{9229027B-7852-0B43-9959-88053E83299C}" type="presParOf" srcId="{55C4750C-BFD4-4A72-ABEF-5577F1198889}" destId="{10C018EB-02CA-41F1-9FDE-719C721ECA7A}" srcOrd="11" destOrd="0" presId="urn:microsoft.com/office/officeart/2005/8/layout/radial6"/>
    <dgm:cxn modelId="{0BA51C27-FBC3-034D-A724-7EB756DB2178}" type="presParOf" srcId="{55C4750C-BFD4-4A72-ABEF-5577F1198889}" destId="{6A67DDE2-7062-4119-8C4B-4A2C44C6153D}" srcOrd="12" destOrd="0" presId="urn:microsoft.com/office/officeart/2005/8/layout/radial6"/>
    <dgm:cxn modelId="{616F93D8-DD2A-8344-8A1F-FB896F45F18A}" type="presParOf" srcId="{55C4750C-BFD4-4A72-ABEF-5577F1198889}" destId="{31DC5693-729B-436F-AD1C-896D69152302}" srcOrd="13" destOrd="0" presId="urn:microsoft.com/office/officeart/2005/8/layout/radial6"/>
    <dgm:cxn modelId="{CC0D3BC9-324D-2D4C-8D5D-718811386AB4}" type="presParOf" srcId="{55C4750C-BFD4-4A72-ABEF-5577F1198889}" destId="{4832F620-1DCC-4EB7-8428-3FC73F7CB39A}" srcOrd="14" destOrd="0" presId="urn:microsoft.com/office/officeart/2005/8/layout/radial6"/>
    <dgm:cxn modelId="{B73395DC-8594-7F4C-99A3-DDBC9F919708}" type="presParOf" srcId="{55C4750C-BFD4-4A72-ABEF-5577F1198889}" destId="{5948B298-36EA-440E-BB6F-99C60CF7002D}" srcOrd="15" destOrd="0" presId="urn:microsoft.com/office/officeart/2005/8/layout/radial6"/>
    <dgm:cxn modelId="{D6F53F73-80C5-2943-9CD5-2B6A56DEBB43}" type="presParOf" srcId="{55C4750C-BFD4-4A72-ABEF-5577F1198889}" destId="{F66C28C4-97BE-4119-A450-FAE2448070B6}" srcOrd="16" destOrd="0" presId="urn:microsoft.com/office/officeart/2005/8/layout/radial6"/>
    <dgm:cxn modelId="{B4E3BD49-A352-FA4F-8D9D-0D7FF0ABE6F7}" type="presParOf" srcId="{55C4750C-BFD4-4A72-ABEF-5577F1198889}" destId="{12DA3493-166F-44E1-AB1C-BC9B4442ED7D}" srcOrd="17" destOrd="0" presId="urn:microsoft.com/office/officeart/2005/8/layout/radial6"/>
    <dgm:cxn modelId="{FA747265-9B73-EE4C-81FE-3C94BC40D373}" type="presParOf" srcId="{55C4750C-BFD4-4A72-ABEF-5577F1198889}" destId="{CA46FD01-096B-40BE-AF35-3E416D67F04F}" srcOrd="18" destOrd="0" presId="urn:microsoft.com/office/officeart/2005/8/layout/radial6"/>
    <dgm:cxn modelId="{C993520F-A52A-314B-B47D-A65FC05C77D0}" type="presParOf" srcId="{55C4750C-BFD4-4A72-ABEF-5577F1198889}" destId="{2E771C5B-CE00-4A09-8F16-D2EAC736D47A}" srcOrd="19" destOrd="0" presId="urn:microsoft.com/office/officeart/2005/8/layout/radial6"/>
    <dgm:cxn modelId="{CD8CF9A7-E332-FF4B-84FD-261173CA8E89}" type="presParOf" srcId="{55C4750C-BFD4-4A72-ABEF-5577F1198889}" destId="{353B4DA5-7557-43AB-B4AB-DB53BA2FC3DA}" srcOrd="20" destOrd="0" presId="urn:microsoft.com/office/officeart/2005/8/layout/radial6"/>
    <dgm:cxn modelId="{B42874CF-ECD1-574D-AB89-F993A2E30129}" type="presParOf" srcId="{55C4750C-BFD4-4A72-ABEF-5577F1198889}" destId="{B93B33BA-7C18-4EBE-A3D0-6A36E6E7916F}" srcOrd="21" destOrd="0" presId="urn:microsoft.com/office/officeart/2005/8/layout/radial6"/>
    <dgm:cxn modelId="{BCA1E5EA-7002-5747-A3A5-3327BFCB39F4}" type="presParOf" srcId="{55C4750C-BFD4-4A72-ABEF-5577F1198889}" destId="{B956933A-08D2-4987-9C76-22F06E356FA8}" srcOrd="22" destOrd="0" presId="urn:microsoft.com/office/officeart/2005/8/layout/radial6"/>
    <dgm:cxn modelId="{768D11C0-EAE1-D14A-972C-B64AE7ACFFBA}" type="presParOf" srcId="{55C4750C-BFD4-4A72-ABEF-5577F1198889}" destId="{9977B808-83CA-4B9B-AC5C-8EC5495656E0}" srcOrd="23" destOrd="0" presId="urn:microsoft.com/office/officeart/2005/8/layout/radial6"/>
    <dgm:cxn modelId="{65A9FAC6-7020-2A4C-970F-3FD5221D6841}" type="presParOf" srcId="{55C4750C-BFD4-4A72-ABEF-5577F1198889}" destId="{22BAF29A-0568-462F-A6FE-5A3344D3C67E}" srcOrd="24" destOrd="0" presId="urn:microsoft.com/office/officeart/2005/8/layout/radial6"/>
    <dgm:cxn modelId="{22C5EA72-1167-4549-802A-16CC79CD8AA6}" type="presParOf" srcId="{55C4750C-BFD4-4A72-ABEF-5577F1198889}" destId="{84D96086-6A5D-47CC-8EB5-3656613A2B87}" srcOrd="25" destOrd="0" presId="urn:microsoft.com/office/officeart/2005/8/layout/radial6"/>
    <dgm:cxn modelId="{A892D814-2CB1-FD4A-8ACC-AC38B97B8827}" type="presParOf" srcId="{55C4750C-BFD4-4A72-ABEF-5577F1198889}" destId="{5B387C73-3094-40B3-9F1C-A7AB969F0A79}" srcOrd="26" destOrd="0" presId="urn:microsoft.com/office/officeart/2005/8/layout/radial6"/>
    <dgm:cxn modelId="{AEBC6BA7-17B1-1A4C-9B42-A328EDBFAC2F}" type="presParOf" srcId="{55C4750C-BFD4-4A72-ABEF-5577F1198889}" destId="{30229FA4-16B4-420B-A2E4-B47D317C221F}" srcOrd="27" destOrd="0" presId="urn:microsoft.com/office/officeart/2005/8/layout/radial6"/>
    <dgm:cxn modelId="{3273C3C9-D63C-1E47-9408-A2FC04B47B92}" type="presParOf" srcId="{55C4750C-BFD4-4A72-ABEF-5577F1198889}" destId="{CBA08333-E96F-485F-A15B-003BA6CD86AE}" srcOrd="28" destOrd="0" presId="urn:microsoft.com/office/officeart/2005/8/layout/radial6"/>
    <dgm:cxn modelId="{7BDD6C51-1DF8-714D-864B-63609DA7159E}" type="presParOf" srcId="{55C4750C-BFD4-4A72-ABEF-5577F1198889}" destId="{E48503B0-4F1F-4455-BB7C-119A928B6020}" srcOrd="29" destOrd="0" presId="urn:microsoft.com/office/officeart/2005/8/layout/radial6"/>
    <dgm:cxn modelId="{DDCDCE46-9362-4743-ABA8-03858EB1B1E4}" type="presParOf" srcId="{55C4750C-BFD4-4A72-ABEF-5577F1198889}" destId="{DE75FE9B-0F90-4135-9CFC-C721ACD40CF5}" srcOrd="30" destOrd="0" presId="urn:microsoft.com/office/officeart/2005/8/layout/radial6"/>
    <dgm:cxn modelId="{20BDA7C6-3830-354A-A9C3-CD90D0407E46}" type="presParOf" srcId="{55C4750C-BFD4-4A72-ABEF-5577F1198889}" destId="{41B0F018-36AC-4B7F-B4AD-4CC85DB70A01}" srcOrd="31" destOrd="0" presId="urn:microsoft.com/office/officeart/2005/8/layout/radial6"/>
    <dgm:cxn modelId="{BBD78365-63CF-E54A-A66B-DC2C4F20CB19}" type="presParOf" srcId="{55C4750C-BFD4-4A72-ABEF-5577F1198889}" destId="{28205CC4-19C9-48F0-A3CB-CEAAD20BA695}" srcOrd="32" destOrd="0" presId="urn:microsoft.com/office/officeart/2005/8/layout/radial6"/>
    <dgm:cxn modelId="{F5FF0537-DE7E-5C43-88AA-0218E66DC788}" type="presParOf" srcId="{55C4750C-BFD4-4A72-ABEF-5577F1198889}" destId="{6033DFF7-E609-48B4-86F9-1A259715BC90}" srcOrd="33" destOrd="0" presId="urn:microsoft.com/office/officeart/2005/8/layout/radial6"/>
    <dgm:cxn modelId="{29C68DDA-A23A-8149-AE9C-0654F70E93A4}" type="presParOf" srcId="{55C4750C-BFD4-4A72-ABEF-5577F1198889}" destId="{222B7208-C74F-4038-A1D4-D31B4EEE970C}" srcOrd="34" destOrd="0" presId="urn:microsoft.com/office/officeart/2005/8/layout/radial6"/>
    <dgm:cxn modelId="{D1EE974D-CF87-BC46-B158-6C20FA8389E6}" type="presParOf" srcId="{55C4750C-BFD4-4A72-ABEF-5577F1198889}" destId="{ADC1D7CA-1028-489D-A026-EDB2C339B048}" srcOrd="35" destOrd="0" presId="urn:microsoft.com/office/officeart/2005/8/layout/radial6"/>
    <dgm:cxn modelId="{151391DE-90E1-2646-AA93-D446698C4FF8}" type="presParOf" srcId="{55C4750C-BFD4-4A72-ABEF-5577F1198889}" destId="{3E38FEC5-8C09-4A52-9688-AB873A918687}" srcOrd="36" destOrd="0" presId="urn:microsoft.com/office/officeart/2005/8/layout/radial6"/>
  </dgm:cxnLst>
  <dgm:bg>
    <a:effectLst>
      <a:outerShdw blurRad="50800" dist="190500" dir="2700000" sx="102000" sy="102000" algn="tl" rotWithShape="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8FEC5-8C09-4A52-9688-AB873A918687}">
      <dsp:nvSpPr>
        <dsp:cNvPr id="0" name=""/>
        <dsp:cNvSpPr/>
      </dsp:nvSpPr>
      <dsp:spPr>
        <a:xfrm>
          <a:off x="1789915" y="301486"/>
          <a:ext cx="4060253" cy="4060253"/>
        </a:xfrm>
        <a:prstGeom prst="blockArc">
          <a:avLst>
            <a:gd name="adj1" fmla="val 14333386"/>
            <a:gd name="adj2" fmla="val 16151169"/>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33DFF7-E609-48B4-86F9-1A259715BC90}">
      <dsp:nvSpPr>
        <dsp:cNvPr id="0" name=""/>
        <dsp:cNvSpPr/>
      </dsp:nvSpPr>
      <dsp:spPr>
        <a:xfrm>
          <a:off x="1833903" y="328607"/>
          <a:ext cx="4060253" cy="4060253"/>
        </a:xfrm>
        <a:prstGeom prst="blockArc">
          <a:avLst>
            <a:gd name="adj1" fmla="val 12592115"/>
            <a:gd name="adj2" fmla="val 1432921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5FE9B-0F90-4135-9CFC-C721ACD40CF5}">
      <dsp:nvSpPr>
        <dsp:cNvPr id="0" name=""/>
        <dsp:cNvSpPr/>
      </dsp:nvSpPr>
      <dsp:spPr>
        <a:xfrm>
          <a:off x="1787543" y="307949"/>
          <a:ext cx="4060253" cy="4060253"/>
        </a:xfrm>
        <a:prstGeom prst="blockArc">
          <a:avLst>
            <a:gd name="adj1" fmla="val 10742435"/>
            <a:gd name="adj2" fmla="val 12607393"/>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229FA4-16B4-420B-A2E4-B47D317C221F}">
      <dsp:nvSpPr>
        <dsp:cNvPr id="0" name=""/>
        <dsp:cNvSpPr/>
      </dsp:nvSpPr>
      <dsp:spPr>
        <a:xfrm>
          <a:off x="1769006" y="309732"/>
          <a:ext cx="4060253" cy="4060253"/>
        </a:xfrm>
        <a:prstGeom prst="blockArc">
          <a:avLst>
            <a:gd name="adj1" fmla="val 8992115"/>
            <a:gd name="adj2" fmla="val 1072921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BAF29A-0568-462F-A6FE-5A3344D3C67E}">
      <dsp:nvSpPr>
        <dsp:cNvPr id="0" name=""/>
        <dsp:cNvSpPr/>
      </dsp:nvSpPr>
      <dsp:spPr>
        <a:xfrm>
          <a:off x="1791858" y="307954"/>
          <a:ext cx="4060253" cy="4060253"/>
        </a:xfrm>
        <a:prstGeom prst="blockArc">
          <a:avLst>
            <a:gd name="adj1" fmla="val 7142435"/>
            <a:gd name="adj2" fmla="val 9007393"/>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B33BA-7C18-4EBE-A3D0-6A36E6E7916F}">
      <dsp:nvSpPr>
        <dsp:cNvPr id="0" name=""/>
        <dsp:cNvSpPr/>
      </dsp:nvSpPr>
      <dsp:spPr>
        <a:xfrm>
          <a:off x="1785102" y="304219"/>
          <a:ext cx="4060253" cy="4060253"/>
        </a:xfrm>
        <a:prstGeom prst="blockArc">
          <a:avLst>
            <a:gd name="adj1" fmla="val 5392115"/>
            <a:gd name="adj2" fmla="val 712921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6FD01-096B-40BE-AF35-3E416D67F04F}">
      <dsp:nvSpPr>
        <dsp:cNvPr id="0" name=""/>
        <dsp:cNvSpPr/>
      </dsp:nvSpPr>
      <dsp:spPr>
        <a:xfrm>
          <a:off x="1794020" y="304219"/>
          <a:ext cx="4060253" cy="4060253"/>
        </a:xfrm>
        <a:prstGeom prst="blockArc">
          <a:avLst>
            <a:gd name="adj1" fmla="val 3542435"/>
            <a:gd name="adj2" fmla="val 5407393"/>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48B298-36EA-440E-BB6F-99C60CF7002D}">
      <dsp:nvSpPr>
        <dsp:cNvPr id="0" name=""/>
        <dsp:cNvSpPr/>
      </dsp:nvSpPr>
      <dsp:spPr>
        <a:xfrm>
          <a:off x="1774212" y="323957"/>
          <a:ext cx="4060253" cy="4060253"/>
        </a:xfrm>
        <a:prstGeom prst="blockArc">
          <a:avLst>
            <a:gd name="adj1" fmla="val 1792115"/>
            <a:gd name="adj2" fmla="val 352921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67DDE2-7062-4119-8C4B-4A2C44C6153D}">
      <dsp:nvSpPr>
        <dsp:cNvPr id="0" name=""/>
        <dsp:cNvSpPr/>
      </dsp:nvSpPr>
      <dsp:spPr>
        <a:xfrm>
          <a:off x="1791866" y="300479"/>
          <a:ext cx="4060253" cy="4060253"/>
        </a:xfrm>
        <a:prstGeom prst="blockArc">
          <a:avLst>
            <a:gd name="adj1" fmla="val 21542435"/>
            <a:gd name="adj2" fmla="val 1807393"/>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EC72C-08E8-4ED8-A22B-DEF80E7FE242}">
      <dsp:nvSpPr>
        <dsp:cNvPr id="0" name=""/>
        <dsp:cNvSpPr/>
      </dsp:nvSpPr>
      <dsp:spPr>
        <a:xfrm>
          <a:off x="1808211" y="334914"/>
          <a:ext cx="4060253" cy="4060253"/>
        </a:xfrm>
        <a:prstGeom prst="blockArc">
          <a:avLst>
            <a:gd name="adj1" fmla="val 19792115"/>
            <a:gd name="adj2" fmla="val 2152921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E1FD30-89A0-4E95-A1B1-13CBF60E81E5}">
      <dsp:nvSpPr>
        <dsp:cNvPr id="0" name=""/>
        <dsp:cNvSpPr/>
      </dsp:nvSpPr>
      <dsp:spPr>
        <a:xfrm>
          <a:off x="1787551" y="300474"/>
          <a:ext cx="4060253" cy="4060253"/>
        </a:xfrm>
        <a:prstGeom prst="blockArc">
          <a:avLst>
            <a:gd name="adj1" fmla="val 17942435"/>
            <a:gd name="adj2" fmla="val 19807393"/>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5236F-D58E-4FAF-8749-76087A043A88}">
      <dsp:nvSpPr>
        <dsp:cNvPr id="0" name=""/>
        <dsp:cNvSpPr/>
      </dsp:nvSpPr>
      <dsp:spPr>
        <a:xfrm>
          <a:off x="1789389" y="301494"/>
          <a:ext cx="4060253" cy="4060253"/>
        </a:xfrm>
        <a:prstGeom prst="blockArc">
          <a:avLst>
            <a:gd name="adj1" fmla="val 16152070"/>
            <a:gd name="adj2" fmla="val 17938834"/>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22AE8-F051-43EC-A1DE-6B42BDCC51AE}">
      <dsp:nvSpPr>
        <dsp:cNvPr id="0" name=""/>
        <dsp:cNvSpPr/>
      </dsp:nvSpPr>
      <dsp:spPr>
        <a:xfrm>
          <a:off x="3355409" y="1869918"/>
          <a:ext cx="928845" cy="928845"/>
        </a:xfrm>
        <a:prstGeom prst="ellipse">
          <a:avLst/>
        </a:prstGeom>
        <a:solidFill>
          <a:schemeClr val="tx1">
            <a:lumMod val="95000"/>
            <a:lumOff val="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60000"/>
                  <a:lumOff val="40000"/>
                </a:schemeClr>
              </a:solidFill>
            </a:rPr>
            <a:t>Color Wheel</a:t>
          </a:r>
        </a:p>
      </dsp:txBody>
      <dsp:txXfrm>
        <a:off x="3491435" y="2005944"/>
        <a:ext cx="656793" cy="656793"/>
      </dsp:txXfrm>
    </dsp:sp>
    <dsp:sp modelId="{D726B12A-1061-4719-B586-D79897E0B32C}">
      <dsp:nvSpPr>
        <dsp:cNvPr id="0" name=""/>
        <dsp:cNvSpPr/>
      </dsp:nvSpPr>
      <dsp:spPr>
        <a:xfrm>
          <a:off x="3466442" y="0"/>
          <a:ext cx="650192" cy="650192"/>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Primary</a:t>
          </a:r>
        </a:p>
      </dsp:txBody>
      <dsp:txXfrm>
        <a:off x="3561660" y="95218"/>
        <a:ext cx="459756" cy="459756"/>
      </dsp:txXfrm>
    </dsp:sp>
    <dsp:sp modelId="{244D825A-0C3D-4019-91C7-E8C75E009D59}">
      <dsp:nvSpPr>
        <dsp:cNvPr id="0" name=""/>
        <dsp:cNvSpPr/>
      </dsp:nvSpPr>
      <dsp:spPr>
        <a:xfrm>
          <a:off x="4466702" y="251078"/>
          <a:ext cx="650192" cy="650192"/>
        </a:xfrm>
        <a:prstGeom prst="ellipse">
          <a:avLst/>
        </a:prstGeom>
        <a:solidFill>
          <a:srgbClr val="BB2F8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Tertiary</a:t>
          </a:r>
        </a:p>
      </dsp:txBody>
      <dsp:txXfrm>
        <a:off x="4561920" y="346296"/>
        <a:ext cx="459756" cy="459756"/>
      </dsp:txXfrm>
    </dsp:sp>
    <dsp:sp modelId="{50C263ED-AF2E-4200-9CDA-87DFB815ACD1}">
      <dsp:nvSpPr>
        <dsp:cNvPr id="0" name=""/>
        <dsp:cNvSpPr/>
      </dsp:nvSpPr>
      <dsp:spPr>
        <a:xfrm>
          <a:off x="5232606" y="1005885"/>
          <a:ext cx="650192" cy="650192"/>
        </a:xfrm>
        <a:prstGeom prst="ellips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Secondary</a:t>
          </a:r>
        </a:p>
      </dsp:txBody>
      <dsp:txXfrm>
        <a:off x="5327824" y="1101103"/>
        <a:ext cx="459756" cy="459756"/>
      </dsp:txXfrm>
    </dsp:sp>
    <dsp:sp modelId="{96B06609-02A9-40BC-8B33-30DE512BBD2C}">
      <dsp:nvSpPr>
        <dsp:cNvPr id="0" name=""/>
        <dsp:cNvSpPr/>
      </dsp:nvSpPr>
      <dsp:spPr>
        <a:xfrm>
          <a:off x="5503336" y="1971909"/>
          <a:ext cx="650192" cy="650192"/>
        </a:xfrm>
        <a:prstGeom prst="ellipse">
          <a:avLst/>
        </a:prstGeom>
        <a:solidFill>
          <a:srgbClr val="99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Tertiary</a:t>
          </a:r>
          <a:endParaRPr lang="en-US" sz="800" kern="1200" dirty="0"/>
        </a:p>
      </dsp:txBody>
      <dsp:txXfrm>
        <a:off x="5598554" y="2067127"/>
        <a:ext cx="459756" cy="459756"/>
      </dsp:txXfrm>
    </dsp:sp>
    <dsp:sp modelId="{31DC5693-729B-436F-AD1C-896D69152302}">
      <dsp:nvSpPr>
        <dsp:cNvPr id="0" name=""/>
        <dsp:cNvSpPr/>
      </dsp:nvSpPr>
      <dsp:spPr>
        <a:xfrm>
          <a:off x="5232606" y="3012605"/>
          <a:ext cx="650192" cy="650192"/>
        </a:xfrm>
        <a:prstGeom prst="ellipse">
          <a:avLst/>
        </a:prstGeom>
        <a:solidFill>
          <a:srgbClr val="0000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Primary</a:t>
          </a:r>
        </a:p>
      </dsp:txBody>
      <dsp:txXfrm>
        <a:off x="5327824" y="3107823"/>
        <a:ext cx="459756" cy="459756"/>
      </dsp:txXfrm>
    </dsp:sp>
    <dsp:sp modelId="{F66C28C4-97BE-4119-A450-FAE2448070B6}">
      <dsp:nvSpPr>
        <dsp:cNvPr id="0" name=""/>
        <dsp:cNvSpPr/>
      </dsp:nvSpPr>
      <dsp:spPr>
        <a:xfrm>
          <a:off x="4531370" y="3730076"/>
          <a:ext cx="650192" cy="650192"/>
        </a:xfrm>
        <a:prstGeom prst="ellipse">
          <a:avLst/>
        </a:prstGeom>
        <a:solidFill>
          <a:srgbClr val="00808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Tertiary</a:t>
          </a:r>
          <a:endParaRPr lang="en-US" sz="800" kern="1200" dirty="0"/>
        </a:p>
      </dsp:txBody>
      <dsp:txXfrm>
        <a:off x="4626588" y="3825294"/>
        <a:ext cx="459756" cy="459756"/>
      </dsp:txXfrm>
    </dsp:sp>
    <dsp:sp modelId="{2E771C5B-CE00-4A09-8F16-D2EAC736D47A}">
      <dsp:nvSpPr>
        <dsp:cNvPr id="0" name=""/>
        <dsp:cNvSpPr/>
      </dsp:nvSpPr>
      <dsp:spPr>
        <a:xfrm>
          <a:off x="3494735" y="4015965"/>
          <a:ext cx="650192" cy="650192"/>
        </a:xfrm>
        <a:prstGeom prst="ellipse">
          <a:avLst/>
        </a:prstGeom>
        <a:solidFill>
          <a:srgbClr val="00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Secondary</a:t>
          </a:r>
        </a:p>
      </dsp:txBody>
      <dsp:txXfrm>
        <a:off x="3589953" y="4111183"/>
        <a:ext cx="459756" cy="459756"/>
      </dsp:txXfrm>
    </dsp:sp>
    <dsp:sp modelId="{B956933A-08D2-4987-9C76-22F06E356FA8}">
      <dsp:nvSpPr>
        <dsp:cNvPr id="0" name=""/>
        <dsp:cNvSpPr/>
      </dsp:nvSpPr>
      <dsp:spPr>
        <a:xfrm>
          <a:off x="2522769" y="3767412"/>
          <a:ext cx="650192" cy="650192"/>
        </a:xfrm>
        <a:prstGeom prst="ellipse">
          <a:avLst/>
        </a:prstGeom>
        <a:solidFill>
          <a:srgbClr val="66FF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Tertiary</a:t>
          </a:r>
          <a:endParaRPr lang="en-US" sz="800" kern="1200" dirty="0"/>
        </a:p>
      </dsp:txBody>
      <dsp:txXfrm>
        <a:off x="2617987" y="3862630"/>
        <a:ext cx="459756" cy="459756"/>
      </dsp:txXfrm>
    </dsp:sp>
    <dsp:sp modelId="{84D96086-6A5D-47CC-8EB5-3656613A2B87}">
      <dsp:nvSpPr>
        <dsp:cNvPr id="0" name=""/>
        <dsp:cNvSpPr/>
      </dsp:nvSpPr>
      <dsp:spPr>
        <a:xfrm>
          <a:off x="1756865" y="3012605"/>
          <a:ext cx="650192" cy="650192"/>
        </a:xfrm>
        <a:prstGeom prst="ellipse">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Primary</a:t>
          </a:r>
        </a:p>
      </dsp:txBody>
      <dsp:txXfrm>
        <a:off x="1852083" y="3107823"/>
        <a:ext cx="459756" cy="459756"/>
      </dsp:txXfrm>
    </dsp:sp>
    <dsp:sp modelId="{CBA08333-E96F-485F-A15B-003BA6CD86AE}">
      <dsp:nvSpPr>
        <dsp:cNvPr id="0" name=""/>
        <dsp:cNvSpPr/>
      </dsp:nvSpPr>
      <dsp:spPr>
        <a:xfrm>
          <a:off x="1486135" y="2046581"/>
          <a:ext cx="650192" cy="650192"/>
        </a:xfrm>
        <a:prstGeom prst="ellipse">
          <a:avLst/>
        </a:prstGeom>
        <a:solidFill>
          <a:srgbClr val="FF902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Tertiary</a:t>
          </a:r>
        </a:p>
      </dsp:txBody>
      <dsp:txXfrm>
        <a:off x="1581353" y="2141799"/>
        <a:ext cx="459756" cy="459756"/>
      </dsp:txXfrm>
    </dsp:sp>
    <dsp:sp modelId="{41B0F018-36AC-4B7F-B4AD-4CC85DB70A01}">
      <dsp:nvSpPr>
        <dsp:cNvPr id="0" name=""/>
        <dsp:cNvSpPr/>
      </dsp:nvSpPr>
      <dsp:spPr>
        <a:xfrm>
          <a:off x="1756865" y="1005885"/>
          <a:ext cx="650192" cy="650192"/>
        </a:xfrm>
        <a:prstGeom prst="ellipse">
          <a:avLst/>
        </a:prstGeom>
        <a:solidFill>
          <a:srgbClr val="D9530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Secondary</a:t>
          </a:r>
        </a:p>
      </dsp:txBody>
      <dsp:txXfrm>
        <a:off x="1852083" y="1101103"/>
        <a:ext cx="459756" cy="459756"/>
      </dsp:txXfrm>
    </dsp:sp>
    <dsp:sp modelId="{222B7208-C74F-4038-A1D4-D31B4EEE970C}">
      <dsp:nvSpPr>
        <dsp:cNvPr id="0" name=""/>
        <dsp:cNvSpPr/>
      </dsp:nvSpPr>
      <dsp:spPr>
        <a:xfrm>
          <a:off x="2458101" y="288414"/>
          <a:ext cx="650192" cy="650192"/>
        </a:xfrm>
        <a:prstGeom prst="ellipse">
          <a:avLst/>
        </a:prstGeom>
        <a:solidFill>
          <a:srgbClr val="FF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Tertiary</a:t>
          </a:r>
        </a:p>
      </dsp:txBody>
      <dsp:txXfrm>
        <a:off x="2553319" y="383632"/>
        <a:ext cx="459756" cy="45975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2514600"/>
            <a:ext cx="7772400" cy="658368"/>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383241"/>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99853" y="1597914"/>
            <a:ext cx="3657600" cy="2688336"/>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342900"/>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1" y="1401856"/>
            <a:ext cx="7770813" cy="319276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732865"/>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800" y="3943350"/>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
        <p:nvSpPr>
          <p:cNvPr id="8" name="Picture Placeholder 7"/>
          <p:cNvSpPr>
            <a:spLocks noGrp="1"/>
          </p:cNvSpPr>
          <p:nvPr>
            <p:ph type="pic" sz="quarter" idx="13"/>
          </p:nvPr>
        </p:nvSpPr>
        <p:spPr>
          <a:xfrm rot="21540000">
            <a:off x="2056197"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742950"/>
            <a:ext cx="7770813" cy="13073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1" y="2067486"/>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F2BFF-CE4E-3646-9E9C-3F70F14B7A78}" type="datetimeFigureOut">
              <a:rPr lang="en-US" smtClean="0"/>
              <a:pPr/>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p>
            <a:r>
              <a:rPr lang="en-US"/>
              <a:t>Click to edit Master title style</a:t>
            </a:r>
            <a:endParaRPr/>
          </a:p>
        </p:txBody>
      </p:sp>
      <p:sp>
        <p:nvSpPr>
          <p:cNvPr id="3" name="Content Placeholder 2"/>
          <p:cNvSpPr>
            <a:spLocks noGrp="1"/>
          </p:cNvSpPr>
          <p:nvPr>
            <p:ph sz="half" idx="1"/>
          </p:nvPr>
        </p:nvSpPr>
        <p:spPr>
          <a:xfrm>
            <a:off x="685800" y="1320404"/>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320404"/>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58F2BFF-CE4E-3646-9E9C-3F70F14B7A78}" type="datetimeFigureOut">
              <a:rPr lang="en-US" smtClean="0"/>
              <a:pPr/>
              <a:t>5/3/20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41B5F-5DE1-A54D-B269-1D5F99F12664}" type="slidenum">
              <a:rPr lang="en-US" smtClean="0"/>
              <a:pPr/>
              <a:t>‹#›</a:t>
            </a:fld>
            <a:endParaRPr lang="en-US"/>
          </a:p>
        </p:txBody>
      </p:sp>
      <p:cxnSp>
        <p:nvCxnSpPr>
          <p:cNvPr id="11" name="Straight Connector 10"/>
          <p:cNvCxnSpPr/>
          <p:nvPr/>
        </p:nvCxnSpPr>
        <p:spPr>
          <a:xfrm>
            <a:off x="786205"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58F2BFF-CE4E-3646-9E9C-3F70F14B7A78}" type="datetimeFigureOut">
              <a:rPr lang="en-US" smtClean="0"/>
              <a:pPr/>
              <a:t>5/3/20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F2BFF-CE4E-3646-9E9C-3F70F14B7A78}" type="datetimeFigureOut">
              <a:rPr lang="en-US" smtClean="0"/>
              <a:pPr/>
              <a:t>5/3/20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342901"/>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1600201"/>
            <a:ext cx="3657600" cy="268605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90768"/>
            <a:ext cx="7770813" cy="1072403"/>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1" y="1314451"/>
            <a:ext cx="7770813" cy="32801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4767263"/>
            <a:ext cx="2133600" cy="273844"/>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458F2BFF-CE4E-3646-9E9C-3F70F14B7A78}" type="datetimeFigureOut">
              <a:rPr lang="en-US" smtClean="0"/>
              <a:pPr/>
              <a:t>5/3/20</a:t>
            </a:fld>
            <a:endParaRPr lang="en-US"/>
          </a:p>
        </p:txBody>
      </p:sp>
      <p:sp>
        <p:nvSpPr>
          <p:cNvPr id="5" name="Footer Placeholder 4"/>
          <p:cNvSpPr>
            <a:spLocks noGrp="1"/>
          </p:cNvSpPr>
          <p:nvPr>
            <p:ph type="ftr" sz="quarter" idx="3"/>
          </p:nvPr>
        </p:nvSpPr>
        <p:spPr>
          <a:xfrm>
            <a:off x="354105" y="4767263"/>
            <a:ext cx="2895600" cy="273844"/>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4767263"/>
            <a:ext cx="685800" cy="273844"/>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7EF41B5F-5DE1-A54D-B269-1D5F99F12664}" type="slidenum">
              <a:rPr lang="en-US" smtClean="0"/>
              <a:pPr/>
              <a:t>‹#›</a:t>
            </a:fld>
            <a:endParaRPr lang="en-US"/>
          </a:p>
        </p:txBody>
      </p:sp>
      <p:pic>
        <p:nvPicPr>
          <p:cNvPr id="7" name="Picture 6" descr="GraphicDesign.jpg"/>
          <p:cNvPicPr>
            <a:picLocks noChangeAspect="1"/>
          </p:cNvPicPr>
          <p:nvPr userDrawn="1"/>
        </p:nvPicPr>
        <p:blipFill>
          <a:blip r:embed="rId16" cstate="email">
            <a:extLst>
              <a:ext uri="{28A0092B-C50C-407E-A947-70E740481C1C}">
                <a14:useLocalDpi xmlns:a14="http://schemas.microsoft.com/office/drawing/2010/main"/>
              </a:ext>
            </a:extLst>
          </a:blip>
          <a:srcRect r="-175"/>
          <a:stretch>
            <a:fillRect/>
          </a:stretch>
        </p:blipFill>
        <p:spPr bwMode="auto">
          <a:xfrm>
            <a:off x="15875" y="4625975"/>
            <a:ext cx="9144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flipV="1">
            <a:off x="0" y="4624388"/>
            <a:ext cx="9144000" cy="7937"/>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9" name="Picture 9" descr="Eagle_Pantone.eps"/>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218488" y="4689475"/>
            <a:ext cx="588962"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62AD2CB3-9C61-B048-99D9-918DCAAFF12C}"/>
              </a:ext>
            </a:extLst>
          </p:cNvPr>
          <p:cNvSpPr txBox="1">
            <a:spLocks/>
          </p:cNvSpPr>
          <p:nvPr userDrawn="1"/>
        </p:nvSpPr>
        <p:spPr>
          <a:xfrm>
            <a:off x="622054" y="4648665"/>
            <a:ext cx="6447819" cy="38450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200" dirty="0"/>
              <a:t>© Steve Exum 2009, Digital Media Arts, Olympian High School</a:t>
            </a:r>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8"/>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8"/>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4">
                    <a:lumMod val="60000"/>
                    <a:lumOff val="40000"/>
                  </a:schemeClr>
                </a:solidFill>
                <a:latin typeface="Exo Bold"/>
                <a:cs typeface="Exo Bold"/>
              </a:rPr>
              <a:t>The Elements Of Art</a:t>
            </a:r>
          </a:p>
        </p:txBody>
      </p:sp>
      <p:sp>
        <p:nvSpPr>
          <p:cNvPr id="3" name="Subtitle 2"/>
          <p:cNvSpPr>
            <a:spLocks noGrp="1"/>
          </p:cNvSpPr>
          <p:nvPr>
            <p:ph type="subTitle" idx="1"/>
          </p:nvPr>
        </p:nvSpPr>
        <p:spPr/>
        <p:txBody>
          <a:bodyPr/>
          <a:lstStyle/>
          <a:p>
            <a:pPr>
              <a:lnSpc>
                <a:spcPct val="110000"/>
              </a:lnSpc>
              <a:spcBef>
                <a:spcPct val="50000"/>
              </a:spcBef>
            </a:pPr>
            <a:r>
              <a:rPr lang="en-US" dirty="0">
                <a:latin typeface="Exo Bold"/>
                <a:cs typeface="Exo Bold"/>
              </a:rPr>
              <a:t>the building blocks of art and design.</a:t>
            </a:r>
          </a:p>
        </p:txBody>
      </p:sp>
    </p:spTree>
    <p:extLst>
      <p:ext uri="{BB962C8B-B14F-4D97-AF65-F5344CB8AC3E}">
        <p14:creationId xmlns:p14="http://schemas.microsoft.com/office/powerpoint/2010/main" val="13594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2817982"/>
            <a:ext cx="7493770" cy="707886"/>
          </a:xfrm>
          <a:prstGeom prst="rect">
            <a:avLst/>
          </a:prstGeom>
          <a:noFill/>
        </p:spPr>
        <p:txBody>
          <a:bodyPr wrap="square" rtlCol="0">
            <a:spAutoFit/>
          </a:bodyPr>
          <a:lstStyle/>
          <a:p>
            <a:pPr marL="118872">
              <a:buClr>
                <a:srgbClr val="7030A0"/>
              </a:buClr>
              <a:defRPr/>
            </a:pPr>
            <a:r>
              <a:rPr lang="en-US" sz="2000" b="1" dirty="0">
                <a:solidFill>
                  <a:srgbClr val="F6C16A"/>
                </a:solidFill>
              </a:rPr>
              <a:t>SECONDARY COLORS </a:t>
            </a:r>
            <a:r>
              <a:rPr lang="en-US" sz="2000" dirty="0"/>
              <a:t>- Orange, Violet, Green </a:t>
            </a:r>
          </a:p>
          <a:p>
            <a:pPr marL="118872">
              <a:buClr>
                <a:srgbClr val="7030A0"/>
              </a:buClr>
              <a:defRPr/>
            </a:pPr>
            <a:r>
              <a:rPr lang="en-US" sz="2000" dirty="0"/>
              <a:t>These colors are created by mixing two primaries. </a:t>
            </a:r>
          </a:p>
        </p:txBody>
      </p:sp>
      <p:sp>
        <p:nvSpPr>
          <p:cNvPr id="3" name="Rectangle 2"/>
          <p:cNvSpPr/>
          <p:nvPr/>
        </p:nvSpPr>
        <p:spPr>
          <a:xfrm>
            <a:off x="980594" y="1677939"/>
            <a:ext cx="2540000" cy="762000"/>
          </a:xfrm>
          <a:prstGeom prst="rect">
            <a:avLst/>
          </a:prstGeom>
          <a:solidFill>
            <a:schemeClr val="accent2">
              <a:lumMod val="75000"/>
            </a:schemeClr>
          </a:solidFill>
          <a:ln>
            <a:noFill/>
          </a:ln>
          <a:effectLst>
            <a:outerShdw blurRad="88900" dist="50800" dir="4380000" sx="104000" sy="104000" algn="br"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520594" y="1677939"/>
            <a:ext cx="2540000" cy="762000"/>
          </a:xfrm>
          <a:prstGeom prst="rect">
            <a:avLst/>
          </a:prstGeom>
          <a:solidFill>
            <a:srgbClr val="FF66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6060594" y="1677939"/>
            <a:ext cx="2540000" cy="7620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45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2817982"/>
            <a:ext cx="7493770" cy="707886"/>
          </a:xfrm>
          <a:prstGeom prst="rect">
            <a:avLst/>
          </a:prstGeom>
          <a:noFill/>
        </p:spPr>
        <p:txBody>
          <a:bodyPr wrap="square" rtlCol="0">
            <a:spAutoFit/>
          </a:bodyPr>
          <a:lstStyle/>
          <a:p>
            <a:pPr marL="118872">
              <a:buClr>
                <a:schemeClr val="accent2">
                  <a:lumMod val="50000"/>
                </a:schemeClr>
              </a:buClr>
              <a:defRPr/>
            </a:pPr>
            <a:r>
              <a:rPr lang="en-US" sz="2000" b="1" dirty="0">
                <a:solidFill>
                  <a:srgbClr val="F6C16A"/>
                </a:solidFill>
              </a:rPr>
              <a:t>TERTIARY COLORS </a:t>
            </a:r>
            <a:r>
              <a:rPr lang="en-US" sz="2000" dirty="0"/>
              <a:t>- Red Orange, Yellow Green, Blue Violet, etc.; mixing a primary with a secondary creates these colors.  </a:t>
            </a:r>
          </a:p>
        </p:txBody>
      </p:sp>
      <p:sp>
        <p:nvSpPr>
          <p:cNvPr id="3" name="Rectangle 2"/>
          <p:cNvSpPr/>
          <p:nvPr/>
        </p:nvSpPr>
        <p:spPr>
          <a:xfrm>
            <a:off x="980594" y="1677939"/>
            <a:ext cx="2540000" cy="762000"/>
          </a:xfrm>
          <a:prstGeom prst="rect">
            <a:avLst/>
          </a:prstGeom>
          <a:solidFill>
            <a:srgbClr val="FF0000"/>
          </a:solidFill>
          <a:ln>
            <a:noFill/>
          </a:ln>
          <a:effectLst>
            <a:outerShdw blurRad="88900" dist="50800" dir="4380000" sx="104000" sy="104000" algn="br"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428230" y="1677939"/>
            <a:ext cx="2540000" cy="762000"/>
          </a:xfrm>
          <a:prstGeom prst="rect">
            <a:avLst/>
          </a:prstGeom>
          <a:solidFill>
            <a:srgbClr val="4BD21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5968230" y="1677939"/>
            <a:ext cx="2540000" cy="762000"/>
          </a:xfrm>
          <a:prstGeom prst="rect">
            <a:avLst/>
          </a:prstGeom>
          <a:solidFill>
            <a:srgbClr val="55028D"/>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2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7" y="1755913"/>
            <a:ext cx="5842145" cy="1851725"/>
          </a:xfrm>
        </p:spPr>
        <p:txBody>
          <a:bodyPr>
            <a:noAutofit/>
          </a:bodyPr>
          <a:lstStyle/>
          <a:p>
            <a:pPr marL="0" indent="0">
              <a:buNone/>
              <a:defRPr/>
            </a:pPr>
            <a:r>
              <a:rPr lang="en-US" sz="2800" dirty="0"/>
              <a:t>The </a:t>
            </a:r>
            <a:r>
              <a:rPr lang="en-US" sz="2800" dirty="0">
                <a:solidFill>
                  <a:srgbClr val="F6C16A"/>
                </a:solidFill>
              </a:rPr>
              <a:t>Color Wheel</a:t>
            </a:r>
            <a:r>
              <a:rPr lang="en-US" sz="2800" dirty="0"/>
              <a:t> is a tool used to organize color.  </a:t>
            </a:r>
          </a:p>
          <a:p>
            <a:pPr marL="0" indent="0">
              <a:buNone/>
              <a:defRPr/>
            </a:pPr>
            <a:r>
              <a:rPr lang="en-US" sz="2800" dirty="0"/>
              <a:t>Within it, there are </a:t>
            </a:r>
            <a:r>
              <a:rPr lang="en-US" sz="2800" dirty="0">
                <a:solidFill>
                  <a:srgbClr val="F6C16A"/>
                </a:solidFill>
              </a:rPr>
              <a:t>color groups</a:t>
            </a:r>
            <a:r>
              <a:rPr lang="en-US" sz="2800" dirty="0"/>
              <a:t>. </a:t>
            </a:r>
          </a:p>
        </p:txBody>
      </p:sp>
      <p:cxnSp>
        <p:nvCxnSpPr>
          <p:cNvPr id="5" name="Straight Connector 4"/>
          <p:cNvCxnSpPr/>
          <p:nvPr/>
        </p:nvCxnSpPr>
        <p:spPr>
          <a:xfrm>
            <a:off x="2802806" y="1324887"/>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12074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438912" indent="-320040">
              <a:spcBef>
                <a:spcPts val="0"/>
              </a:spcBef>
              <a:buNone/>
              <a:defRPr/>
            </a:pPr>
            <a:r>
              <a:rPr lang="en-US" sz="2800" dirty="0"/>
              <a:t>Color</a:t>
            </a:r>
          </a:p>
          <a:p>
            <a:pPr marL="438912" indent="-320040">
              <a:spcBef>
                <a:spcPts val="0"/>
              </a:spcBef>
              <a:buNone/>
              <a:defRPr/>
            </a:pPr>
            <a:r>
              <a:rPr lang="en-US" sz="2800" dirty="0"/>
              <a:t>Groups </a:t>
            </a:r>
          </a:p>
        </p:txBody>
      </p:sp>
    </p:spTree>
    <p:extLst>
      <p:ext uri="{BB962C8B-B14F-4D97-AF65-F5344CB8AC3E}">
        <p14:creationId xmlns:p14="http://schemas.microsoft.com/office/powerpoint/2010/main" val="244106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3614175"/>
            <a:ext cx="7493770" cy="1015663"/>
          </a:xfrm>
          <a:prstGeom prst="rect">
            <a:avLst/>
          </a:prstGeom>
          <a:noFill/>
        </p:spPr>
        <p:txBody>
          <a:bodyPr wrap="square" rtlCol="0">
            <a:spAutoFit/>
          </a:bodyPr>
          <a:lstStyle/>
          <a:p>
            <a:pPr marL="118872">
              <a:buClr>
                <a:srgbClr val="C00000"/>
              </a:buClr>
              <a:defRPr/>
            </a:pPr>
            <a:r>
              <a:rPr lang="en-US" sz="2000" dirty="0">
                <a:solidFill>
                  <a:srgbClr val="F6C16A"/>
                </a:solidFill>
              </a:rPr>
              <a:t>ANALOGOUS COLORS </a:t>
            </a:r>
            <a:r>
              <a:rPr lang="en-US" sz="2000" dirty="0"/>
              <a:t>- The analogous colors are those colors which lie on either side of any given color, and who share a common color. In this example, they share green. </a:t>
            </a:r>
          </a:p>
        </p:txBody>
      </p:sp>
      <p:pic>
        <p:nvPicPr>
          <p:cNvPr id="2" name="Picture 1" descr="Analogous.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6498" y="148551"/>
            <a:ext cx="3426350" cy="3426350"/>
          </a:xfrm>
          <a:prstGeom prst="rect">
            <a:avLst/>
          </a:prstGeom>
          <a:effectLst>
            <a:outerShdw blurRad="206375" dist="50800" dir="3900000" sx="102000" sy="102000" algn="tl" rotWithShape="0">
              <a:srgbClr val="000000">
                <a:alpha val="43000"/>
              </a:srgbClr>
            </a:outerShdw>
          </a:effectLst>
        </p:spPr>
      </p:pic>
    </p:spTree>
    <p:extLst>
      <p:ext uri="{BB962C8B-B14F-4D97-AF65-F5344CB8AC3E}">
        <p14:creationId xmlns:p14="http://schemas.microsoft.com/office/powerpoint/2010/main" val="389383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4212382"/>
            <a:ext cx="7493770" cy="400110"/>
          </a:xfrm>
          <a:prstGeom prst="rect">
            <a:avLst/>
          </a:prstGeom>
          <a:noFill/>
        </p:spPr>
        <p:txBody>
          <a:bodyPr wrap="square" rtlCol="0">
            <a:spAutoFit/>
          </a:bodyPr>
          <a:lstStyle/>
          <a:p>
            <a:pPr marL="118872">
              <a:buClr>
                <a:srgbClr val="C00000"/>
              </a:buClr>
              <a:defRPr/>
            </a:pPr>
            <a:r>
              <a:rPr lang="en-US" sz="2000" dirty="0">
                <a:solidFill>
                  <a:srgbClr val="F6C16A"/>
                </a:solidFill>
              </a:rPr>
              <a:t>ANALOGOUS COLORS </a:t>
            </a:r>
            <a:r>
              <a:rPr lang="en-US" sz="2000" dirty="0"/>
              <a:t>in Graphic Design</a:t>
            </a:r>
          </a:p>
        </p:txBody>
      </p:sp>
      <p:pic>
        <p:nvPicPr>
          <p:cNvPr id="3" name="Picture 2" descr="008-analogous-0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2255" y="240145"/>
            <a:ext cx="5486400" cy="3919728"/>
          </a:xfrm>
          <a:prstGeom prst="rect">
            <a:avLst/>
          </a:prstGeom>
          <a:effectLst>
            <a:outerShdw blurRad="180975" dist="88900" dir="4740000" sx="102000" sy="102000" algn="tl" rotWithShape="0">
              <a:srgbClr val="000000">
                <a:alpha val="43000"/>
              </a:srgbClr>
            </a:outerShdw>
          </a:effectLst>
        </p:spPr>
      </p:pic>
    </p:spTree>
    <p:extLst>
      <p:ext uri="{BB962C8B-B14F-4D97-AF65-F5344CB8AC3E}">
        <p14:creationId xmlns:p14="http://schemas.microsoft.com/office/powerpoint/2010/main" val="171836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3526851"/>
            <a:ext cx="7493770" cy="1015663"/>
          </a:xfrm>
          <a:prstGeom prst="rect">
            <a:avLst/>
          </a:prstGeom>
          <a:noFill/>
        </p:spPr>
        <p:txBody>
          <a:bodyPr wrap="square" rtlCol="0">
            <a:spAutoFit/>
          </a:bodyPr>
          <a:lstStyle/>
          <a:p>
            <a:pPr marL="118872">
              <a:buClr>
                <a:srgbClr val="C00000"/>
              </a:buClr>
              <a:defRPr/>
            </a:pPr>
            <a:r>
              <a:rPr lang="en-US" sz="2000" b="1" dirty="0">
                <a:solidFill>
                  <a:srgbClr val="F6C16A"/>
                </a:solidFill>
              </a:rPr>
              <a:t>COMPLIMENTARY COLORS </a:t>
            </a:r>
            <a:r>
              <a:rPr lang="en-US" sz="2000" dirty="0"/>
              <a:t>- are colors that are opposite each other on the color wheel.  When placed next to each other they look bright and when mixed together they neutralize each other. </a:t>
            </a:r>
          </a:p>
        </p:txBody>
      </p:sp>
      <p:pic>
        <p:nvPicPr>
          <p:cNvPr id="3" name="Picture 2" descr="Complementary.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2302" y="202430"/>
            <a:ext cx="3263623" cy="3263623"/>
          </a:xfrm>
          <a:prstGeom prst="rect">
            <a:avLst/>
          </a:prstGeom>
          <a:effectLst>
            <a:outerShdw blurRad="193675" dist="50800" dir="4260000" sx="102000" sy="102000" algn="tl" rotWithShape="0">
              <a:srgbClr val="000000">
                <a:alpha val="43000"/>
              </a:srgbClr>
            </a:outerShdw>
          </a:effectLst>
        </p:spPr>
      </p:pic>
    </p:spTree>
    <p:extLst>
      <p:ext uri="{BB962C8B-B14F-4D97-AF65-F5344CB8AC3E}">
        <p14:creationId xmlns:p14="http://schemas.microsoft.com/office/powerpoint/2010/main" val="3754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4212382"/>
            <a:ext cx="7493770" cy="400110"/>
          </a:xfrm>
          <a:prstGeom prst="rect">
            <a:avLst/>
          </a:prstGeom>
          <a:noFill/>
        </p:spPr>
        <p:txBody>
          <a:bodyPr wrap="square" rtlCol="0">
            <a:spAutoFit/>
          </a:bodyPr>
          <a:lstStyle/>
          <a:p>
            <a:pPr marL="118872">
              <a:buClr>
                <a:srgbClr val="C00000"/>
              </a:buClr>
              <a:defRPr/>
            </a:pPr>
            <a:r>
              <a:rPr lang="en-US" sz="2000" b="1" dirty="0">
                <a:solidFill>
                  <a:srgbClr val="F6C16A"/>
                </a:solidFill>
              </a:rPr>
              <a:t>COMPLIMENTARY COLORS</a:t>
            </a:r>
            <a:endParaRPr lang="en-US" sz="2000" dirty="0"/>
          </a:p>
        </p:txBody>
      </p:sp>
      <p:pic>
        <p:nvPicPr>
          <p:cNvPr id="2" name="Picture 1" descr="complimentary.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9" y="1"/>
            <a:ext cx="9153237" cy="4110182"/>
          </a:xfrm>
          <a:prstGeom prst="rect">
            <a:avLst/>
          </a:prstGeom>
          <a:effectLst>
            <a:outerShdw blurRad="180975" dist="50800" dir="2700000" sx="102000" sy="102000" algn="tl" rotWithShape="0">
              <a:srgbClr val="000000">
                <a:alpha val="43000"/>
              </a:srgbClr>
            </a:outerShdw>
          </a:effectLst>
        </p:spPr>
      </p:pic>
    </p:spTree>
    <p:extLst>
      <p:ext uri="{BB962C8B-B14F-4D97-AF65-F5344CB8AC3E}">
        <p14:creationId xmlns:p14="http://schemas.microsoft.com/office/powerpoint/2010/main" val="1657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4212382"/>
            <a:ext cx="7493770" cy="400110"/>
          </a:xfrm>
          <a:prstGeom prst="rect">
            <a:avLst/>
          </a:prstGeom>
          <a:noFill/>
        </p:spPr>
        <p:txBody>
          <a:bodyPr wrap="square" rtlCol="0">
            <a:spAutoFit/>
          </a:bodyPr>
          <a:lstStyle/>
          <a:p>
            <a:pPr marL="118872">
              <a:buClr>
                <a:srgbClr val="C00000"/>
              </a:buClr>
              <a:defRPr/>
            </a:pPr>
            <a:r>
              <a:rPr lang="en-US" sz="2000" dirty="0">
                <a:solidFill>
                  <a:srgbClr val="F6C16A"/>
                </a:solidFill>
              </a:rPr>
              <a:t>COMPLIMENTARY COLORS </a:t>
            </a:r>
            <a:r>
              <a:rPr lang="en-US" sz="2000" dirty="0"/>
              <a:t>in Graphic Design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4686" y="154694"/>
            <a:ext cx="4823342" cy="3995335"/>
          </a:xfrm>
          <a:prstGeom prst="rect">
            <a:avLst/>
          </a:prstGeom>
          <a:effectLst>
            <a:outerShdw blurRad="114300" dist="139700" dir="2700000" algn="tl" rotWithShape="0">
              <a:prstClr val="black">
                <a:alpha val="40000"/>
              </a:prstClr>
            </a:outerShdw>
          </a:effectLst>
        </p:spPr>
      </p:pic>
    </p:spTree>
    <p:extLst>
      <p:ext uri="{BB962C8B-B14F-4D97-AF65-F5344CB8AC3E}">
        <p14:creationId xmlns:p14="http://schemas.microsoft.com/office/powerpoint/2010/main" val="99609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986" y="2456121"/>
            <a:ext cx="3482378" cy="1785104"/>
          </a:xfrm>
          <a:prstGeom prst="rect">
            <a:avLst/>
          </a:prstGeom>
          <a:noFill/>
        </p:spPr>
        <p:txBody>
          <a:bodyPr wrap="square" rtlCol="0">
            <a:spAutoFit/>
          </a:bodyPr>
          <a:lstStyle/>
          <a:p>
            <a:pPr marL="118872">
              <a:buClr>
                <a:schemeClr val="accent6">
                  <a:lumMod val="75000"/>
                </a:schemeClr>
              </a:buClr>
              <a:defRPr/>
            </a:pPr>
            <a:r>
              <a:rPr lang="en-US" sz="2000" b="1" dirty="0">
                <a:solidFill>
                  <a:srgbClr val="F6C16A"/>
                </a:solidFill>
              </a:rPr>
              <a:t>WARM COLORS </a:t>
            </a:r>
            <a:r>
              <a:rPr lang="en-US" sz="2000" dirty="0"/>
              <a:t>- </a:t>
            </a:r>
            <a:r>
              <a:rPr lang="en-US" dirty="0"/>
              <a:t>are on one side of the color wheel and they give the felling of warmth for example red, orange and yellow are the color of fire and feel warm.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954" y="228600"/>
            <a:ext cx="3169964" cy="4157330"/>
          </a:xfrm>
          <a:prstGeom prst="rect">
            <a:avLst/>
          </a:prstGeom>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25840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4135169"/>
            <a:ext cx="7493770" cy="400110"/>
          </a:xfrm>
          <a:prstGeom prst="rect">
            <a:avLst/>
          </a:prstGeom>
          <a:noFill/>
        </p:spPr>
        <p:txBody>
          <a:bodyPr wrap="square" rtlCol="0">
            <a:spAutoFit/>
          </a:bodyPr>
          <a:lstStyle/>
          <a:p>
            <a:pPr marL="118872">
              <a:buClr>
                <a:schemeClr val="accent6">
                  <a:lumMod val="75000"/>
                </a:schemeClr>
              </a:buClr>
              <a:defRPr/>
            </a:pPr>
            <a:r>
              <a:rPr lang="en-US" sz="2000" dirty="0">
                <a:solidFill>
                  <a:srgbClr val="F6C16A"/>
                </a:solidFill>
              </a:rPr>
              <a:t>WARM COLORS </a:t>
            </a:r>
            <a:r>
              <a:rPr lang="en-US" sz="2000" dirty="0"/>
              <a:t>- </a:t>
            </a:r>
            <a:r>
              <a:rPr lang="en-US" sz="2000" dirty="0" err="1"/>
              <a:t>Geogria</a:t>
            </a:r>
            <a:r>
              <a:rPr lang="en-US" sz="2000" dirty="0"/>
              <a:t> O’Keefe – POPPIES (1928)</a:t>
            </a:r>
          </a:p>
        </p:txBody>
      </p:sp>
      <p:pic>
        <p:nvPicPr>
          <p:cNvPr id="3" name="Picture 2" descr="poppi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594" y="141569"/>
            <a:ext cx="5369245" cy="3953625"/>
          </a:xfrm>
          <a:prstGeom prst="rect">
            <a:avLst/>
          </a:prstGeom>
          <a:effectLst>
            <a:outerShdw blurRad="165100" dist="88900" dir="2700000" sx="102000" sy="102000" algn="tl" rotWithShape="0">
              <a:srgbClr val="000000">
                <a:alpha val="43000"/>
              </a:srgbClr>
            </a:outerShdw>
          </a:effectLst>
        </p:spPr>
      </p:pic>
    </p:spTree>
    <p:extLst>
      <p:ext uri="{BB962C8B-B14F-4D97-AF65-F5344CB8AC3E}">
        <p14:creationId xmlns:p14="http://schemas.microsoft.com/office/powerpoint/2010/main" val="294704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7" y="3212454"/>
            <a:ext cx="5842145" cy="1418771"/>
          </a:xfrm>
        </p:spPr>
        <p:txBody>
          <a:bodyPr>
            <a:noAutofit/>
          </a:bodyPr>
          <a:lstStyle/>
          <a:p>
            <a:pPr marL="0" indent="0">
              <a:buNone/>
            </a:pPr>
            <a:r>
              <a:rPr lang="en-US" sz="2800" dirty="0">
                <a:solidFill>
                  <a:srgbClr val="F6C16A"/>
                </a:solidFill>
              </a:rPr>
              <a:t>COLOR</a:t>
            </a:r>
            <a:r>
              <a:rPr lang="en-US" sz="2800" dirty="0"/>
              <a:t> is the element of art that is produced when light, striking an object, is reflected back to the eye.</a:t>
            </a:r>
          </a:p>
        </p:txBody>
      </p:sp>
      <p:cxnSp>
        <p:nvCxnSpPr>
          <p:cNvPr id="5" name="Straight Connector 4"/>
          <p:cNvCxnSpPr/>
          <p:nvPr/>
        </p:nvCxnSpPr>
        <p:spPr>
          <a:xfrm>
            <a:off x="2748927"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a:latin typeface="Tahoma"/>
                <a:cs typeface="Tahoma"/>
              </a:rPr>
              <a:t>7. COLOR</a:t>
            </a:r>
          </a:p>
        </p:txBody>
      </p:sp>
      <p:pic>
        <p:nvPicPr>
          <p:cNvPr id="4" name="Picture 3" descr="rgb-sun-light-ey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5697" y="333663"/>
            <a:ext cx="4541212" cy="2792845"/>
          </a:xfrm>
          <a:prstGeom prst="rect">
            <a:avLst/>
          </a:prstGeom>
          <a:effectLst>
            <a:outerShdw blurRad="180975" dist="114300" dir="2700000" sx="102000" sy="102000" algn="tl" rotWithShape="0">
              <a:srgbClr val="000000">
                <a:alpha val="43000"/>
              </a:srgbClr>
            </a:outerShdw>
          </a:effectLst>
        </p:spPr>
      </p:pic>
    </p:spTree>
    <p:extLst>
      <p:ext uri="{BB962C8B-B14F-4D97-AF65-F5344CB8AC3E}">
        <p14:creationId xmlns:p14="http://schemas.microsoft.com/office/powerpoint/2010/main" val="268293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4135169"/>
            <a:ext cx="7493770" cy="400110"/>
          </a:xfrm>
          <a:prstGeom prst="rect">
            <a:avLst/>
          </a:prstGeom>
          <a:noFill/>
        </p:spPr>
        <p:txBody>
          <a:bodyPr wrap="square" rtlCol="0">
            <a:spAutoFit/>
          </a:bodyPr>
          <a:lstStyle/>
          <a:p>
            <a:pPr marL="118872">
              <a:buClr>
                <a:schemeClr val="accent6">
                  <a:lumMod val="75000"/>
                </a:schemeClr>
              </a:buClr>
              <a:defRPr/>
            </a:pPr>
            <a:r>
              <a:rPr lang="en-US" sz="2000" dirty="0">
                <a:solidFill>
                  <a:srgbClr val="F6C16A"/>
                </a:solidFill>
              </a:rPr>
              <a:t>WARM COLORS </a:t>
            </a:r>
            <a:r>
              <a:rPr lang="en-US" sz="2000" dirty="0"/>
              <a:t>- </a:t>
            </a:r>
            <a:r>
              <a:rPr lang="en-US" sz="2000" dirty="0" err="1"/>
              <a:t>Geogria</a:t>
            </a:r>
            <a:r>
              <a:rPr lang="en-US" sz="2000" dirty="0"/>
              <a:t> O’Keefe – POPPIES (1928)</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2056" y="141569"/>
            <a:ext cx="3941074" cy="3953626"/>
          </a:xfrm>
          <a:prstGeom prst="rect">
            <a:avLst/>
          </a:prstGeom>
          <a:effectLst>
            <a:outerShdw blurRad="88900" dist="114300" dir="2700000" algn="tl" rotWithShape="0">
              <a:prstClr val="black">
                <a:alpha val="40000"/>
              </a:prstClr>
            </a:outerShdw>
          </a:effectLst>
        </p:spPr>
      </p:pic>
    </p:spTree>
    <p:extLst>
      <p:ext uri="{BB962C8B-B14F-4D97-AF65-F5344CB8AC3E}">
        <p14:creationId xmlns:p14="http://schemas.microsoft.com/office/powerpoint/2010/main" val="115110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935" y="2450598"/>
            <a:ext cx="3716294" cy="1785104"/>
          </a:xfrm>
          <a:prstGeom prst="rect">
            <a:avLst/>
          </a:prstGeom>
          <a:noFill/>
        </p:spPr>
        <p:txBody>
          <a:bodyPr wrap="square" rtlCol="0">
            <a:spAutoFit/>
          </a:bodyPr>
          <a:lstStyle/>
          <a:p>
            <a:pPr marL="118872">
              <a:buClr>
                <a:srgbClr val="0099FF"/>
              </a:buClr>
              <a:defRPr/>
            </a:pPr>
            <a:r>
              <a:rPr lang="en-US" sz="2000" b="1" dirty="0">
                <a:solidFill>
                  <a:srgbClr val="F6C16A"/>
                </a:solidFill>
              </a:rPr>
              <a:t>COOL COLORS </a:t>
            </a:r>
            <a:r>
              <a:rPr lang="en-US" sz="2000" dirty="0"/>
              <a:t>- </a:t>
            </a:r>
            <a:r>
              <a:rPr lang="en-US" dirty="0"/>
              <a:t>are on the other side of the color wheel and they give the feeling of coolness for example blue, violet, are the color of water, and green are the color of cool grass.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1223" y="143539"/>
            <a:ext cx="3237614" cy="4246051"/>
          </a:xfrm>
          <a:prstGeom prst="rect">
            <a:avLst/>
          </a:prstGeom>
          <a:effectLst>
            <a:outerShdw blurRad="76200" dist="165100" dir="2700000" algn="tl" rotWithShape="0">
              <a:prstClr val="black">
                <a:alpha val="40000"/>
              </a:prstClr>
            </a:outerShdw>
          </a:effectLst>
        </p:spPr>
      </p:pic>
    </p:spTree>
    <p:extLst>
      <p:ext uri="{BB962C8B-B14F-4D97-AF65-F5344CB8AC3E}">
        <p14:creationId xmlns:p14="http://schemas.microsoft.com/office/powerpoint/2010/main" val="354253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1674" y="3046227"/>
            <a:ext cx="2200939" cy="1231106"/>
          </a:xfrm>
          <a:prstGeom prst="rect">
            <a:avLst/>
          </a:prstGeom>
          <a:noFill/>
        </p:spPr>
        <p:txBody>
          <a:bodyPr wrap="square" rtlCol="0">
            <a:spAutoFit/>
          </a:bodyPr>
          <a:lstStyle/>
          <a:p>
            <a:pPr marL="118872">
              <a:buClr>
                <a:schemeClr val="accent6">
                  <a:lumMod val="75000"/>
                </a:schemeClr>
              </a:buClr>
              <a:defRPr/>
            </a:pPr>
            <a:r>
              <a:rPr lang="en-US" sz="2000" b="1" dirty="0">
                <a:solidFill>
                  <a:srgbClr val="F6C16A"/>
                </a:solidFill>
              </a:rPr>
              <a:t>COOL COLORS</a:t>
            </a:r>
          </a:p>
          <a:p>
            <a:pPr marL="118872">
              <a:buClr>
                <a:schemeClr val="accent6">
                  <a:lumMod val="75000"/>
                </a:schemeClr>
              </a:buClr>
              <a:defRPr/>
            </a:pPr>
            <a:r>
              <a:rPr lang="en-US" dirty="0"/>
              <a:t>Mark </a:t>
            </a:r>
            <a:r>
              <a:rPr lang="en-US" dirty="0" err="1"/>
              <a:t>Kotsabi</a:t>
            </a:r>
            <a:r>
              <a:rPr lang="en-US" dirty="0"/>
              <a:t> - The School of Athens (</a:t>
            </a:r>
            <a:r>
              <a:rPr lang="en-US" dirty="0" err="1"/>
              <a:t>Scuola</a:t>
            </a:r>
            <a:r>
              <a:rPr lang="en-US" dirty="0"/>
              <a:t> di </a:t>
            </a:r>
            <a:r>
              <a:rPr lang="en-US" dirty="0" err="1"/>
              <a:t>Atene</a:t>
            </a:r>
            <a:r>
              <a:rPr lang="en-US" dirty="0"/>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636" y="252776"/>
            <a:ext cx="6154919" cy="3941767"/>
          </a:xfrm>
          <a:prstGeom prst="rect">
            <a:avLst/>
          </a:prstGeom>
          <a:effectLst>
            <a:outerShdw blurRad="177800" dist="139700" dir="2700000" algn="tl" rotWithShape="0">
              <a:prstClr val="black">
                <a:alpha val="40000"/>
              </a:prstClr>
            </a:outerShdw>
          </a:effectLst>
        </p:spPr>
      </p:pic>
    </p:spTree>
    <p:extLst>
      <p:ext uri="{BB962C8B-B14F-4D97-AF65-F5344CB8AC3E}">
        <p14:creationId xmlns:p14="http://schemas.microsoft.com/office/powerpoint/2010/main" val="2139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3704551"/>
            <a:ext cx="7493770" cy="707886"/>
          </a:xfrm>
          <a:prstGeom prst="rect">
            <a:avLst/>
          </a:prstGeom>
          <a:noFill/>
        </p:spPr>
        <p:txBody>
          <a:bodyPr wrap="square" rtlCol="0">
            <a:spAutoFit/>
          </a:bodyPr>
          <a:lstStyle/>
          <a:p>
            <a:r>
              <a:rPr lang="en-US" sz="2000" dirty="0">
                <a:solidFill>
                  <a:srgbClr val="F6C16A"/>
                </a:solidFill>
              </a:rPr>
              <a:t>MONOCHROMATIC Harmony </a:t>
            </a:r>
            <a:r>
              <a:rPr lang="en-US" sz="2000" dirty="0"/>
              <a:t>– A monochromatic object or image has colors in shades of limited colors or hues.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204" y="191386"/>
            <a:ext cx="3447765" cy="3439633"/>
          </a:xfrm>
          <a:prstGeom prst="rect">
            <a:avLst/>
          </a:prstGeom>
          <a:effectLst>
            <a:outerShdw blurRad="127000" dist="139700" dir="2700000" algn="tl" rotWithShape="0">
              <a:prstClr val="black">
                <a:alpha val="40000"/>
              </a:prstClr>
            </a:outerShdw>
          </a:effectLst>
        </p:spPr>
      </p:pic>
    </p:spTree>
    <p:extLst>
      <p:ext uri="{BB962C8B-B14F-4D97-AF65-F5344CB8AC3E}">
        <p14:creationId xmlns:p14="http://schemas.microsoft.com/office/powerpoint/2010/main" val="62254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3600022"/>
            <a:ext cx="6874480" cy="1015663"/>
          </a:xfrm>
          <a:prstGeom prst="rect">
            <a:avLst/>
          </a:prstGeom>
          <a:noFill/>
        </p:spPr>
        <p:txBody>
          <a:bodyPr wrap="square" rtlCol="0">
            <a:spAutoFit/>
          </a:bodyPr>
          <a:lstStyle/>
          <a:p>
            <a:r>
              <a:rPr lang="en-US" sz="2000" b="1" dirty="0">
                <a:solidFill>
                  <a:srgbClr val="F6C16A"/>
                </a:solidFill>
              </a:rPr>
              <a:t>MONOCHROMATIC Harmony </a:t>
            </a:r>
            <a:br>
              <a:rPr lang="en-US" sz="2000" dirty="0"/>
            </a:br>
            <a:r>
              <a:rPr lang="en-US" sz="2000" dirty="0"/>
              <a:t>A </a:t>
            </a:r>
            <a:r>
              <a:rPr lang="en-US" sz="2000" b="1" dirty="0"/>
              <a:t>monochromatic</a:t>
            </a:r>
            <a:r>
              <a:rPr lang="en-US" sz="2000" dirty="0"/>
              <a:t> object or image has colors in shades of limited colors or hues.</a:t>
            </a:r>
          </a:p>
        </p:txBody>
      </p:sp>
      <p:pic>
        <p:nvPicPr>
          <p:cNvPr id="2" name="Picture 1" descr="mon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2181" y="-106"/>
            <a:ext cx="4529920" cy="3550997"/>
          </a:xfrm>
          <a:prstGeom prst="rect">
            <a:avLst/>
          </a:prstGeom>
          <a:effectLst>
            <a:outerShdw blurRad="193675" dist="38100" dir="4200000" sx="102000" sy="102000" algn="tl" rotWithShape="0">
              <a:srgbClr val="000000">
                <a:alpha val="43000"/>
              </a:srgbClr>
            </a:outerShdw>
          </a:effectLst>
        </p:spPr>
      </p:pic>
    </p:spTree>
    <p:extLst>
      <p:ext uri="{BB962C8B-B14F-4D97-AF65-F5344CB8AC3E}">
        <p14:creationId xmlns:p14="http://schemas.microsoft.com/office/powerpoint/2010/main" val="3173142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50395" y="3631019"/>
            <a:ext cx="1913861" cy="646331"/>
          </a:xfrm>
          <a:prstGeom prst="rect">
            <a:avLst/>
          </a:prstGeom>
          <a:noFill/>
        </p:spPr>
        <p:txBody>
          <a:bodyPr wrap="square" rtlCol="0">
            <a:spAutoFit/>
          </a:bodyPr>
          <a:lstStyle/>
          <a:p>
            <a:r>
              <a:rPr lang="en-US" sz="1600" dirty="0">
                <a:solidFill>
                  <a:srgbClr val="F6C16A"/>
                </a:solidFill>
              </a:rPr>
              <a:t>MONOCHROMATIC</a:t>
            </a:r>
            <a:r>
              <a:rPr lang="en-US" sz="2000" dirty="0">
                <a:solidFill>
                  <a:srgbClr val="F6C16A"/>
                </a:solidFill>
              </a:rPr>
              <a:t> </a:t>
            </a:r>
            <a:r>
              <a:rPr lang="en-US" sz="1600" dirty="0"/>
              <a:t>in Graphic Design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824" y="223546"/>
            <a:ext cx="1773812" cy="4171833"/>
          </a:xfrm>
          <a:prstGeom prst="rect">
            <a:avLst/>
          </a:prstGeom>
          <a:effectLst>
            <a:outerShdw blurRad="101600" dist="101600" dir="2700000" algn="tl" rotWithShape="0">
              <a:prstClr val="black">
                <a:alpha val="40000"/>
              </a:prst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9930" y="223546"/>
            <a:ext cx="4470344" cy="4173017"/>
          </a:xfrm>
          <a:prstGeom prst="rect">
            <a:avLst/>
          </a:prstGeom>
          <a:effectLst>
            <a:outerShdw blurRad="101600" dist="101600" dir="2700000" algn="tl" rotWithShape="0">
              <a:prstClr val="black">
                <a:alpha val="40000"/>
              </a:prstClr>
            </a:outerShdw>
          </a:effectLst>
        </p:spPr>
      </p:pic>
    </p:spTree>
    <p:extLst>
      <p:ext uri="{BB962C8B-B14F-4D97-AF65-F5344CB8AC3E}">
        <p14:creationId xmlns:p14="http://schemas.microsoft.com/office/powerpoint/2010/main" val="191122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d.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622" y="156794"/>
            <a:ext cx="7481764" cy="4189788"/>
          </a:xfrm>
          <a:prstGeom prst="rect">
            <a:avLst/>
          </a:prstGeom>
          <a:effectLst>
            <a:outerShdw blurRad="180975" dist="165100" dir="4860000" sx="102000" sy="102000" algn="tl" rotWithShape="0">
              <a:srgbClr val="000000">
                <a:alpha val="43000"/>
              </a:srgbClr>
            </a:outerShdw>
          </a:effectLst>
        </p:spPr>
      </p:pic>
    </p:spTree>
    <p:extLst>
      <p:ext uri="{BB962C8B-B14F-4D97-AF65-F5344CB8AC3E}">
        <p14:creationId xmlns:p14="http://schemas.microsoft.com/office/powerpoint/2010/main" val="32641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8" y="1480636"/>
            <a:ext cx="5172364" cy="1418771"/>
          </a:xfrm>
        </p:spPr>
        <p:txBody>
          <a:bodyPr>
            <a:noAutofit/>
          </a:bodyPr>
          <a:lstStyle/>
          <a:p>
            <a:pPr marL="0" indent="0">
              <a:buNone/>
            </a:pPr>
            <a:r>
              <a:rPr lang="en-US" sz="2800" dirty="0"/>
              <a:t>There are three (3) properties </a:t>
            </a:r>
            <a:br>
              <a:rPr lang="en-US" sz="2800" dirty="0"/>
            </a:br>
            <a:r>
              <a:rPr lang="en-US" sz="2800" dirty="0"/>
              <a:t>to color. </a:t>
            </a:r>
          </a:p>
          <a:p>
            <a:pPr marL="0" indent="0">
              <a:buNone/>
            </a:pPr>
            <a:r>
              <a:rPr lang="en-US" sz="2800" dirty="0"/>
              <a:t>First is </a:t>
            </a:r>
            <a:r>
              <a:rPr lang="en-US" sz="2800" dirty="0">
                <a:solidFill>
                  <a:srgbClr val="F6C16A"/>
                </a:solidFill>
              </a:rPr>
              <a:t>HUE</a:t>
            </a:r>
            <a:r>
              <a:rPr lang="en-US" sz="2800" dirty="0"/>
              <a:t>, which simply means the name we give to a color </a:t>
            </a:r>
            <a:br>
              <a:rPr lang="en-US" sz="2800" dirty="0"/>
            </a:br>
            <a:r>
              <a:rPr lang="en-US" sz="2800" dirty="0"/>
              <a:t>(red, yellow, blue, etc.)</a:t>
            </a:r>
          </a:p>
        </p:txBody>
      </p:sp>
      <p:cxnSp>
        <p:nvCxnSpPr>
          <p:cNvPr id="5" name="Straight Connector 4"/>
          <p:cNvCxnSpPr/>
          <p:nvPr/>
        </p:nvCxnSpPr>
        <p:spPr>
          <a:xfrm>
            <a:off x="2748927" y="1401856"/>
            <a:ext cx="0" cy="2692932"/>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a:latin typeface="Tahoma"/>
                <a:cs typeface="Tahoma"/>
              </a:rPr>
              <a:t>7. COLOR</a:t>
            </a:r>
          </a:p>
        </p:txBody>
      </p:sp>
    </p:spTree>
    <p:extLst>
      <p:ext uri="{BB962C8B-B14F-4D97-AF65-F5344CB8AC3E}">
        <p14:creationId xmlns:p14="http://schemas.microsoft.com/office/powerpoint/2010/main" val="29341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8" y="1480636"/>
            <a:ext cx="5172364" cy="1418771"/>
          </a:xfrm>
        </p:spPr>
        <p:txBody>
          <a:bodyPr>
            <a:noAutofit/>
          </a:bodyPr>
          <a:lstStyle/>
          <a:p>
            <a:pPr marL="0" indent="0">
              <a:buNone/>
            </a:pPr>
            <a:r>
              <a:rPr lang="en-US" sz="2800" dirty="0"/>
              <a:t>The second property is </a:t>
            </a:r>
            <a:r>
              <a:rPr lang="en-US" sz="2800" dirty="0">
                <a:solidFill>
                  <a:srgbClr val="F6C16A"/>
                </a:solidFill>
              </a:rPr>
              <a:t>INTENSITY</a:t>
            </a:r>
            <a:r>
              <a:rPr lang="en-US" sz="2800" dirty="0"/>
              <a:t>, which refers to the strength and vividness of the color. </a:t>
            </a:r>
          </a:p>
          <a:p>
            <a:pPr marL="0" indent="0">
              <a:buNone/>
            </a:pPr>
            <a:r>
              <a:rPr lang="en-US" sz="2800" dirty="0"/>
              <a:t>For example, we may describe the color blue as "royal" (bright, rich, vibrant) or "dull" (grayed).</a:t>
            </a:r>
          </a:p>
        </p:txBody>
      </p:sp>
      <p:cxnSp>
        <p:nvCxnSpPr>
          <p:cNvPr id="5" name="Straight Connector 4"/>
          <p:cNvCxnSpPr/>
          <p:nvPr/>
        </p:nvCxnSpPr>
        <p:spPr>
          <a:xfrm>
            <a:off x="2748927" y="1401856"/>
            <a:ext cx="0" cy="2692932"/>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a:latin typeface="Tahoma"/>
                <a:cs typeface="Tahoma"/>
              </a:rPr>
              <a:t>7. COLOR</a:t>
            </a:r>
          </a:p>
        </p:txBody>
      </p:sp>
    </p:spTree>
    <p:extLst>
      <p:ext uri="{BB962C8B-B14F-4D97-AF65-F5344CB8AC3E}">
        <p14:creationId xmlns:p14="http://schemas.microsoft.com/office/powerpoint/2010/main" val="372718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8" y="548761"/>
            <a:ext cx="2168230"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8" y="1228221"/>
            <a:ext cx="4856787" cy="1494155"/>
          </a:xfrm>
        </p:spPr>
        <p:txBody>
          <a:bodyPr>
            <a:noAutofit/>
          </a:bodyPr>
          <a:lstStyle/>
          <a:p>
            <a:pPr marL="0" indent="0">
              <a:buNone/>
            </a:pPr>
            <a:r>
              <a:rPr lang="en-US" sz="2800" dirty="0"/>
              <a:t>The third and final property of color is its </a:t>
            </a:r>
            <a:r>
              <a:rPr lang="en-US" sz="2800" dirty="0">
                <a:solidFill>
                  <a:srgbClr val="F6C16A"/>
                </a:solidFill>
              </a:rPr>
              <a:t>VALUE</a:t>
            </a:r>
            <a:r>
              <a:rPr lang="en-US" sz="2800" dirty="0"/>
              <a:t>, meaning its lightness or darkness. </a:t>
            </a:r>
          </a:p>
          <a:p>
            <a:pPr marL="0" indent="0">
              <a:buNone/>
            </a:pPr>
            <a:r>
              <a:rPr lang="en-US" sz="2800" dirty="0"/>
              <a:t>The terms </a:t>
            </a:r>
            <a:r>
              <a:rPr lang="en-US" sz="2800" dirty="0">
                <a:solidFill>
                  <a:srgbClr val="F6C16A"/>
                </a:solidFill>
              </a:rPr>
              <a:t>SHADE</a:t>
            </a:r>
            <a:r>
              <a:rPr lang="en-US" sz="2800" dirty="0"/>
              <a:t> and </a:t>
            </a:r>
            <a:r>
              <a:rPr lang="en-US" sz="2800" dirty="0">
                <a:solidFill>
                  <a:srgbClr val="F6C16A"/>
                </a:solidFill>
              </a:rPr>
              <a:t>TINT</a:t>
            </a:r>
            <a:r>
              <a:rPr lang="en-US" sz="2800" dirty="0"/>
              <a:t> are in reference to value changes </a:t>
            </a:r>
            <a:br>
              <a:rPr lang="en-US" sz="2800" dirty="0"/>
            </a:br>
            <a:r>
              <a:rPr lang="en-US" sz="2800" dirty="0"/>
              <a:t>in colors.</a:t>
            </a:r>
          </a:p>
        </p:txBody>
      </p:sp>
      <p:cxnSp>
        <p:nvCxnSpPr>
          <p:cNvPr id="5" name="Straight Connector 4"/>
          <p:cNvCxnSpPr/>
          <p:nvPr/>
        </p:nvCxnSpPr>
        <p:spPr>
          <a:xfrm>
            <a:off x="2748927" y="1401856"/>
            <a:ext cx="0" cy="2692932"/>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a:latin typeface="Tahoma"/>
                <a:cs typeface="Tahoma"/>
              </a:rPr>
              <a:t>7. COLOR</a:t>
            </a:r>
          </a:p>
        </p:txBody>
      </p:sp>
    </p:spTree>
    <p:extLst>
      <p:ext uri="{BB962C8B-B14F-4D97-AF65-F5344CB8AC3E}">
        <p14:creationId xmlns:p14="http://schemas.microsoft.com/office/powerpoint/2010/main" val="288781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7" y="2017610"/>
            <a:ext cx="5842145" cy="1851725"/>
          </a:xfrm>
        </p:spPr>
        <p:txBody>
          <a:bodyPr>
            <a:noAutofit/>
          </a:bodyPr>
          <a:lstStyle/>
          <a:p>
            <a:pPr marL="0" indent="0">
              <a:buNone/>
              <a:defRPr/>
            </a:pPr>
            <a:r>
              <a:rPr lang="en-US" sz="2800" dirty="0"/>
              <a:t>The </a:t>
            </a:r>
            <a:r>
              <a:rPr lang="en-US" sz="2800" dirty="0">
                <a:solidFill>
                  <a:srgbClr val="F6C16A"/>
                </a:solidFill>
              </a:rPr>
              <a:t>Color Wheel</a:t>
            </a:r>
            <a:r>
              <a:rPr lang="en-US" sz="2800" dirty="0"/>
              <a:t> is a tool used to organize color.  Within it, there are </a:t>
            </a:r>
            <a:r>
              <a:rPr lang="en-US" sz="2800" dirty="0">
                <a:solidFill>
                  <a:srgbClr val="F6C16A"/>
                </a:solidFill>
              </a:rPr>
              <a:t>3 divisions of color</a:t>
            </a:r>
            <a:r>
              <a:rPr lang="en-US" sz="2800" dirty="0"/>
              <a:t>. </a:t>
            </a:r>
          </a:p>
        </p:txBody>
      </p:sp>
      <p:cxnSp>
        <p:nvCxnSpPr>
          <p:cNvPr id="5" name="Straight Connector 4"/>
          <p:cNvCxnSpPr/>
          <p:nvPr/>
        </p:nvCxnSpPr>
        <p:spPr>
          <a:xfrm>
            <a:off x="2802806" y="1324887"/>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12074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438912" indent="-320040">
              <a:spcBef>
                <a:spcPts val="0"/>
              </a:spcBef>
              <a:buNone/>
              <a:defRPr/>
            </a:pPr>
            <a:r>
              <a:rPr lang="en-US" sz="2800" dirty="0"/>
              <a:t>Categories of</a:t>
            </a:r>
          </a:p>
          <a:p>
            <a:pPr marL="438912" indent="-320040">
              <a:spcBef>
                <a:spcPts val="0"/>
              </a:spcBef>
              <a:buNone/>
              <a:defRPr/>
            </a:pPr>
            <a:r>
              <a:rPr lang="en-US" sz="2800" dirty="0"/>
              <a:t>Color </a:t>
            </a:r>
          </a:p>
        </p:txBody>
      </p:sp>
    </p:spTree>
    <p:extLst>
      <p:ext uri="{BB962C8B-B14F-4D97-AF65-F5344CB8AC3E}">
        <p14:creationId xmlns:p14="http://schemas.microsoft.com/office/powerpoint/2010/main" val="16318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6" name="Content Placeholder 2"/>
          <p:cNvSpPr txBox="1">
            <a:spLocks/>
          </p:cNvSpPr>
          <p:nvPr/>
        </p:nvSpPr>
        <p:spPr>
          <a:xfrm>
            <a:off x="379466" y="2017610"/>
            <a:ext cx="2891746" cy="12074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438912" indent="-320040">
              <a:spcBef>
                <a:spcPts val="0"/>
              </a:spcBef>
              <a:buNone/>
              <a:defRPr/>
            </a:pPr>
            <a:r>
              <a:rPr lang="en-US" sz="2800" dirty="0"/>
              <a:t>The Color Wheel</a:t>
            </a:r>
          </a:p>
        </p:txBody>
      </p:sp>
      <p:graphicFrame>
        <p:nvGraphicFramePr>
          <p:cNvPr id="8" name="Content Placeholder 3"/>
          <p:cNvGraphicFramePr>
            <a:graphicFrameLocks/>
          </p:cNvGraphicFramePr>
          <p:nvPr>
            <p:extLst>
              <p:ext uri="{D42A27DB-BD31-4B8C-83A1-F6EECF244321}">
                <p14:modId xmlns:p14="http://schemas.microsoft.com/office/powerpoint/2010/main" val="3577339786"/>
              </p:ext>
            </p:extLst>
          </p:nvPr>
        </p:nvGraphicFramePr>
        <p:xfrm>
          <a:off x="2432242" y="248491"/>
          <a:ext cx="7639664" cy="4668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3418564" y="1324887"/>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23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3055697" y="2017610"/>
            <a:ext cx="5842145" cy="1851725"/>
          </a:xfrm>
        </p:spPr>
        <p:txBody>
          <a:bodyPr>
            <a:noAutofit/>
          </a:bodyPr>
          <a:lstStyle/>
          <a:p>
            <a:pPr marL="0" indent="0">
              <a:buNone/>
              <a:defRPr/>
            </a:pPr>
            <a:r>
              <a:rPr lang="en-US" sz="2800" dirty="0"/>
              <a:t>The </a:t>
            </a:r>
            <a:r>
              <a:rPr lang="en-US" sz="2800" dirty="0">
                <a:solidFill>
                  <a:srgbClr val="F6C16A"/>
                </a:solidFill>
              </a:rPr>
              <a:t>Color Wheel</a:t>
            </a:r>
            <a:r>
              <a:rPr lang="en-US" sz="2800" dirty="0"/>
              <a:t> is a tool used to organize color.  </a:t>
            </a:r>
          </a:p>
          <a:p>
            <a:pPr marL="0" indent="0">
              <a:buNone/>
              <a:defRPr/>
            </a:pPr>
            <a:r>
              <a:rPr lang="en-US" sz="2800" dirty="0"/>
              <a:t>Within it, there are </a:t>
            </a:r>
            <a:r>
              <a:rPr lang="en-US" sz="2800" dirty="0">
                <a:solidFill>
                  <a:srgbClr val="F6C16A"/>
                </a:solidFill>
              </a:rPr>
              <a:t>3 divisions of color</a:t>
            </a:r>
            <a:r>
              <a:rPr lang="en-US" sz="2800" dirty="0"/>
              <a:t>. </a:t>
            </a:r>
          </a:p>
        </p:txBody>
      </p:sp>
      <p:cxnSp>
        <p:nvCxnSpPr>
          <p:cNvPr id="5" name="Straight Connector 4"/>
          <p:cNvCxnSpPr/>
          <p:nvPr/>
        </p:nvCxnSpPr>
        <p:spPr>
          <a:xfrm>
            <a:off x="2802806" y="1324887"/>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12074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438912" indent="-320040">
              <a:spcBef>
                <a:spcPts val="0"/>
              </a:spcBef>
              <a:buNone/>
              <a:defRPr/>
            </a:pPr>
            <a:r>
              <a:rPr lang="en-US" sz="2800" dirty="0"/>
              <a:t>Categories of</a:t>
            </a:r>
          </a:p>
          <a:p>
            <a:pPr marL="438912" indent="-320040">
              <a:spcBef>
                <a:spcPts val="0"/>
              </a:spcBef>
              <a:buNone/>
              <a:defRPr/>
            </a:pPr>
            <a:r>
              <a:rPr lang="en-US" sz="2800" dirty="0"/>
              <a:t>Color </a:t>
            </a:r>
          </a:p>
        </p:txBody>
      </p:sp>
    </p:spTree>
    <p:extLst>
      <p:ext uri="{BB962C8B-B14F-4D97-AF65-F5344CB8AC3E}">
        <p14:creationId xmlns:p14="http://schemas.microsoft.com/office/powerpoint/2010/main" val="376204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594" y="2817982"/>
            <a:ext cx="7493770" cy="1200328"/>
          </a:xfrm>
          <a:prstGeom prst="rect">
            <a:avLst/>
          </a:prstGeom>
          <a:noFill/>
        </p:spPr>
        <p:txBody>
          <a:bodyPr wrap="square" rtlCol="0">
            <a:spAutoFit/>
          </a:bodyPr>
          <a:lstStyle/>
          <a:p>
            <a:pPr marL="118872">
              <a:buClr>
                <a:srgbClr val="C00000"/>
              </a:buClr>
              <a:defRPr/>
            </a:pPr>
            <a:r>
              <a:rPr lang="en-US" sz="2000" dirty="0">
                <a:solidFill>
                  <a:schemeClr val="accent4">
                    <a:lumMod val="60000"/>
                    <a:lumOff val="40000"/>
                  </a:schemeClr>
                </a:solidFill>
                <a:latin typeface="Exo Regular"/>
                <a:cs typeface="Exo Regular"/>
              </a:rPr>
              <a:t>PRIMARY – </a:t>
            </a:r>
            <a:r>
              <a:rPr lang="en-US" sz="2400" dirty="0"/>
              <a:t>Red, Yellow, Blue </a:t>
            </a:r>
          </a:p>
          <a:p>
            <a:pPr marL="118872">
              <a:buClr>
                <a:srgbClr val="C00000"/>
              </a:buClr>
              <a:defRPr/>
            </a:pPr>
            <a:r>
              <a:rPr lang="en-US" sz="2400" dirty="0"/>
              <a:t>You can not mix colors to get any one </a:t>
            </a:r>
            <a:br>
              <a:rPr lang="en-US" sz="2400" dirty="0"/>
            </a:br>
            <a:r>
              <a:rPr lang="en-US" sz="2400" dirty="0"/>
              <a:t>of these primary colors</a:t>
            </a:r>
          </a:p>
        </p:txBody>
      </p:sp>
      <p:sp>
        <p:nvSpPr>
          <p:cNvPr id="3" name="Rectangle 2"/>
          <p:cNvSpPr/>
          <p:nvPr/>
        </p:nvSpPr>
        <p:spPr>
          <a:xfrm>
            <a:off x="980594" y="1677939"/>
            <a:ext cx="2540000" cy="762000"/>
          </a:xfrm>
          <a:prstGeom prst="rect">
            <a:avLst/>
          </a:prstGeom>
          <a:effectLst>
            <a:outerShdw blurRad="88900" dist="50800" dir="4380000" sx="104000" sy="104000" algn="br"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520594" y="1677939"/>
            <a:ext cx="25400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6060594" y="1677939"/>
            <a:ext cx="2540000" cy="76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5935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8030</TotalTime>
  <Words>573</Words>
  <Application>Microsoft Macintosh PowerPoint</Application>
  <PresentationFormat>On-screen Show (16:9)</PresentationFormat>
  <Paragraphs>65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Exo Bold</vt:lpstr>
      <vt:lpstr>Exo DemiBold</vt:lpstr>
      <vt:lpstr>Exo Regular</vt:lpstr>
      <vt:lpstr>Tahoma</vt:lpstr>
      <vt:lpstr>Story</vt:lpstr>
      <vt:lpstr>The Elements Of Art</vt:lpstr>
      <vt:lpstr>The Elements Of Art </vt:lpstr>
      <vt:lpstr>The Elements Of Art </vt:lpstr>
      <vt:lpstr>The Elements Of Art </vt:lpstr>
      <vt:lpstr>The Elements Of Art </vt:lpstr>
      <vt:lpstr>The Elements Of Art </vt:lpstr>
      <vt:lpstr>The Elements Of Art </vt:lpstr>
      <vt:lpstr>The Elements Of Art </vt:lpstr>
      <vt:lpstr>PowerPoint Presentation</vt:lpstr>
      <vt:lpstr>PowerPoint Presentation</vt:lpstr>
      <vt:lpstr>PowerPoint Presentation</vt:lpstr>
      <vt:lpstr>The Elements Of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xm|creative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Art</dc:title>
  <dc:creator>steve exum</dc:creator>
  <cp:lastModifiedBy>exum75@gmail.com</cp:lastModifiedBy>
  <cp:revision>131</cp:revision>
  <dcterms:created xsi:type="dcterms:W3CDTF">2014-08-07T03:25:53Z</dcterms:created>
  <dcterms:modified xsi:type="dcterms:W3CDTF">2020-05-04T04:48:57Z</dcterms:modified>
</cp:coreProperties>
</file>