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1"/>
  </p:notesMasterIdLst>
  <p:sldIdLst>
    <p:sldId id="306" r:id="rId2"/>
    <p:sldId id="347" r:id="rId3"/>
    <p:sldId id="352" r:id="rId4"/>
    <p:sldId id="353" r:id="rId5"/>
    <p:sldId id="354" r:id="rId6"/>
    <p:sldId id="355" r:id="rId7"/>
    <p:sldId id="356" r:id="rId8"/>
    <p:sldId id="357" r:id="rId9"/>
    <p:sldId id="375" r:id="rId10"/>
    <p:sldId id="312" r:id="rId11"/>
    <p:sldId id="372" r:id="rId12"/>
    <p:sldId id="345" r:id="rId13"/>
    <p:sldId id="376" r:id="rId14"/>
    <p:sldId id="348" r:id="rId15"/>
    <p:sldId id="358" r:id="rId16"/>
    <p:sldId id="378" r:id="rId17"/>
    <p:sldId id="359" r:id="rId18"/>
    <p:sldId id="360" r:id="rId19"/>
    <p:sldId id="361" r:id="rId20"/>
    <p:sldId id="311" r:id="rId21"/>
    <p:sldId id="342" r:id="rId22"/>
    <p:sldId id="377" r:id="rId23"/>
    <p:sldId id="362" r:id="rId24"/>
    <p:sldId id="363" r:id="rId25"/>
    <p:sldId id="367" r:id="rId26"/>
    <p:sldId id="364" r:id="rId27"/>
    <p:sldId id="365" r:id="rId28"/>
    <p:sldId id="349" r:id="rId29"/>
    <p:sldId id="336" r:id="rId30"/>
    <p:sldId id="379" r:id="rId31"/>
    <p:sldId id="335" r:id="rId32"/>
    <p:sldId id="340" r:id="rId33"/>
    <p:sldId id="350" r:id="rId34"/>
    <p:sldId id="374" r:id="rId35"/>
    <p:sldId id="366" r:id="rId36"/>
    <p:sldId id="373" r:id="rId37"/>
    <p:sldId id="368" r:id="rId38"/>
    <p:sldId id="369" r:id="rId39"/>
    <p:sldId id="370"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A5"/>
    <a:srgbClr val="08005B"/>
    <a:srgbClr val="B1C9F0"/>
    <a:srgbClr val="7084C1"/>
    <a:srgbClr val="3F48C1"/>
    <a:srgbClr val="424FC1"/>
    <a:srgbClr val="1100C1"/>
    <a:srgbClr val="0D0093"/>
    <a:srgbClr val="0B007F"/>
    <a:srgbClr val="0912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7" autoAdjust="0"/>
    <p:restoredTop sz="99814" autoAdjust="0"/>
  </p:normalViewPr>
  <p:slideViewPr>
    <p:cSldViewPr snapToGrid="0" snapToObjects="1">
      <p:cViewPr varScale="1">
        <p:scale>
          <a:sx n="190" d="100"/>
          <a:sy n="190" d="100"/>
        </p:scale>
        <p:origin x="-1152" y="-96"/>
      </p:cViewPr>
      <p:guideLst>
        <p:guide orient="horz" pos="1620"/>
        <p:guide pos="2880"/>
      </p:guideLst>
    </p:cSldViewPr>
  </p:slideViewPr>
  <p:outlineViewPr>
    <p:cViewPr>
      <p:scale>
        <a:sx n="33" d="100"/>
        <a:sy n="33" d="100"/>
      </p:scale>
      <p:origin x="0" y="17184"/>
    </p:cViewPr>
  </p:outlineViewPr>
  <p:notesTextViewPr>
    <p:cViewPr>
      <p:scale>
        <a:sx n="100" d="100"/>
        <a:sy n="100" d="100"/>
      </p:scale>
      <p:origin x="0" y="0"/>
    </p:cViewPr>
  </p:notesTextViewPr>
  <p:notesViewPr>
    <p:cSldViewPr snapToGrid="0" snapToObjects="1">
      <p:cViewPr varScale="1">
        <p:scale>
          <a:sx n="105" d="100"/>
          <a:sy n="105" d="100"/>
        </p:scale>
        <p:origin x="-24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15DBC-FF74-C34D-9CC0-EDA8772C772D}" type="datetimeFigureOut">
              <a:rPr lang="en-US" smtClean="0"/>
              <a:pPr/>
              <a:t>1/30/17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B1ADC-F294-C441-B40F-B16E744AC479}" type="slidenum">
              <a:rPr lang="en-US" smtClean="0"/>
              <a:pPr/>
              <a:t>‹#›</a:t>
            </a:fld>
            <a:endParaRPr lang="en-US"/>
          </a:p>
        </p:txBody>
      </p:sp>
    </p:spTree>
    <p:extLst>
      <p:ext uri="{BB962C8B-B14F-4D97-AF65-F5344CB8AC3E}">
        <p14:creationId xmlns:p14="http://schemas.microsoft.com/office/powerpoint/2010/main" val="1763315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936"/>
            <a:ext cx="7772400" cy="7338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2514600"/>
            <a:ext cx="7772400" cy="658368"/>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39DD0FF-E5B4-8443-BBC2-53C301BED9B7}"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726948"/>
            <a:ext cx="3657600" cy="870966"/>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383242"/>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1597914"/>
            <a:ext cx="3657600" cy="2688336"/>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39DD0FF-E5B4-8443-BBC2-53C301BED9B7}" type="datetimeFigureOut">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342901"/>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3886201"/>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39DD0FF-E5B4-8443-BBC2-53C301BED9B7}" type="datetimeFigureOut">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3886201"/>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39DD0FF-E5B4-8443-BBC2-53C301BED9B7}" type="datetimeFigureOut">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B3236-C06C-0444-AFD9-737BEDCE6A08}" type="slidenum">
              <a:rPr lang="en-US" smtClean="0"/>
              <a:pPr/>
              <a:t>‹#›</a:t>
            </a:fld>
            <a:endParaRPr lang="en-US"/>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9DD0FF-E5B4-8443-BBC2-53C301BED9B7}"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9DD0FF-E5B4-8443-BBC2-53C301BED9B7}"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3" y="1401857"/>
            <a:ext cx="7770813" cy="319276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9DD0FF-E5B4-8443-BBC2-53C301BED9B7}"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1"/>
            <a:ext cx="7772400" cy="732865"/>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802" y="3943351"/>
            <a:ext cx="7770813" cy="655544"/>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39DD0FF-E5B4-8443-BBC2-53C301BED9B7}"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B3236-C06C-0444-AFD9-737BEDCE6A08}" type="slidenum">
              <a:rPr lang="en-US" smtClean="0"/>
              <a:pPr/>
              <a:t>‹#›</a:t>
            </a:fld>
            <a:endParaRPr lang="en-US"/>
          </a:p>
        </p:txBody>
      </p:sp>
      <p:sp>
        <p:nvSpPr>
          <p:cNvPr id="8" name="Picture Placeholder 7"/>
          <p:cNvSpPr>
            <a:spLocks noGrp="1"/>
          </p:cNvSpPr>
          <p:nvPr>
            <p:ph type="pic" sz="quarter" idx="13"/>
          </p:nvPr>
        </p:nvSpPr>
        <p:spPr>
          <a:xfrm rot="21540000">
            <a:off x="2056199"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3" y="742950"/>
            <a:ext cx="7770813" cy="13073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3" y="2067487"/>
            <a:ext cx="7770813" cy="961465"/>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DD0FF-E5B4-8443-BBC2-53C301BED9B7}"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3" y="90769"/>
            <a:ext cx="7770813" cy="1072403"/>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320405"/>
            <a:ext cx="3611880" cy="3274219"/>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320405"/>
            <a:ext cx="3611880" cy="3274219"/>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39DD0FF-E5B4-8443-BBC2-53C301BED9B7}" type="datetimeFigureOut">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3" y="90769"/>
            <a:ext cx="7770813" cy="107240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828801"/>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1828801"/>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39DD0FF-E5B4-8443-BBC2-53C301BED9B7}" type="datetimeFigureOut">
              <a:rPr lang="en-US" smtClean="0"/>
              <a:pPr/>
              <a:t>1/30/17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B3236-C06C-0444-AFD9-737BEDCE6A08}" type="slidenum">
              <a:rPr lang="en-US" smtClean="0"/>
              <a:pPr/>
              <a:t>‹#›</a:t>
            </a:fld>
            <a:endParaRPr lang="en-US"/>
          </a:p>
        </p:txBody>
      </p:sp>
      <p:cxnSp>
        <p:nvCxnSpPr>
          <p:cNvPr id="11" name="Straight Connector 10"/>
          <p:cNvCxnSpPr/>
          <p:nvPr/>
        </p:nvCxnSpPr>
        <p:spPr>
          <a:xfrm>
            <a:off x="786205"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39DD0FF-E5B4-8443-BBC2-53C301BED9B7}" type="datetimeFigureOut">
              <a:rPr lang="en-US" smtClean="0"/>
              <a:pPr/>
              <a:t>1/30/17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DD0FF-E5B4-8443-BBC2-53C301BED9B7}" type="datetimeFigureOut">
              <a:rPr lang="en-US" smtClean="0"/>
              <a:pPr/>
              <a:t>1/30/17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728662"/>
            <a:ext cx="3657600" cy="871538"/>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342901"/>
            <a:ext cx="3657600" cy="42517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1600201"/>
            <a:ext cx="3657600" cy="268605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DD0FF-E5B4-8443-BBC2-53C301BED9B7}" type="datetimeFigureOut">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B3236-C06C-0444-AFD9-737BEDCE6A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jpeg"/><Relationship Id="rId17" Type="http://schemas.openxmlformats.org/officeDocument/2006/relationships/image" Target="../media/image4.emf"/><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90769"/>
            <a:ext cx="7770813" cy="1072403"/>
          </a:xfrm>
          <a:prstGeom prst="rect">
            <a:avLst/>
          </a:prstGeom>
        </p:spPr>
        <p:txBody>
          <a:bodyPr vert="horz" lIns="91440" tIns="45720" rIns="91440" bIns="45720" rtlCol="0" anchor="ctr" anchorCtr="0">
            <a:normAutofit/>
          </a:bodyPr>
          <a:lstStyle/>
          <a:p>
            <a:r>
              <a:rPr lang="en-US" smtClean="0"/>
              <a:t>Click to edit Master title style</a:t>
            </a:r>
            <a:endParaRPr dirty="0"/>
          </a:p>
        </p:txBody>
      </p:sp>
      <p:sp>
        <p:nvSpPr>
          <p:cNvPr id="3" name="Text Placeholder 2"/>
          <p:cNvSpPr>
            <a:spLocks noGrp="1"/>
          </p:cNvSpPr>
          <p:nvPr>
            <p:ph type="body" idx="1"/>
          </p:nvPr>
        </p:nvSpPr>
        <p:spPr>
          <a:xfrm>
            <a:off x="685803" y="1314451"/>
            <a:ext cx="7770813" cy="3280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4767264"/>
            <a:ext cx="2133600" cy="273844"/>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439DD0FF-E5B4-8443-BBC2-53C301BED9B7}" type="datetimeFigureOut">
              <a:rPr lang="en-US" smtClean="0"/>
              <a:pPr/>
              <a:t>1/30/17</a:t>
            </a:fld>
            <a:endParaRPr lang="en-US"/>
          </a:p>
        </p:txBody>
      </p:sp>
      <p:sp>
        <p:nvSpPr>
          <p:cNvPr id="5" name="Footer Placeholder 4"/>
          <p:cNvSpPr>
            <a:spLocks noGrp="1"/>
          </p:cNvSpPr>
          <p:nvPr>
            <p:ph type="ftr" sz="quarter" idx="3"/>
          </p:nvPr>
        </p:nvSpPr>
        <p:spPr>
          <a:xfrm>
            <a:off x="354105" y="4767264"/>
            <a:ext cx="2895600" cy="273844"/>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4767264"/>
            <a:ext cx="685800" cy="273844"/>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8D7B3236-C06C-0444-AFD9-737BEDCE6A08}" type="slidenum">
              <a:rPr lang="en-US" smtClean="0"/>
              <a:pPr/>
              <a:t>‹#›</a:t>
            </a:fld>
            <a:endParaRPr lang="en-US"/>
          </a:p>
        </p:txBody>
      </p:sp>
      <p:pic>
        <p:nvPicPr>
          <p:cNvPr id="7" name="Picture 6" descr="crack_texture_by_struckdumb.jp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0" y="4639490"/>
            <a:ext cx="9144000" cy="504011"/>
          </a:xfrm>
          <a:prstGeom prst="rect">
            <a:avLst/>
          </a:prstGeom>
        </p:spPr>
      </p:pic>
      <p:cxnSp>
        <p:nvCxnSpPr>
          <p:cNvPr id="9" name="Straight Connector 8"/>
          <p:cNvCxnSpPr/>
          <p:nvPr/>
        </p:nvCxnSpPr>
        <p:spPr>
          <a:xfrm flipV="1">
            <a:off x="0" y="4624163"/>
            <a:ext cx="9144000" cy="8061"/>
          </a:xfrm>
          <a:prstGeom prst="line">
            <a:avLst/>
          </a:prstGeom>
          <a:ln>
            <a:solidFill>
              <a:srgbClr val="FFCB0A"/>
            </a:solidFill>
          </a:ln>
        </p:spPr>
        <p:style>
          <a:lnRef idx="2">
            <a:schemeClr val="accent1"/>
          </a:lnRef>
          <a:fillRef idx="0">
            <a:schemeClr val="accent1"/>
          </a:fillRef>
          <a:effectRef idx="1">
            <a:schemeClr val="accent1"/>
          </a:effectRef>
          <a:fontRef idx="minor">
            <a:schemeClr val="tx1"/>
          </a:fontRef>
        </p:style>
      </p:cxnSp>
      <p:pic>
        <p:nvPicPr>
          <p:cNvPr id="10" name="Picture 9" descr="Eagle_Pantone.eps"/>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218468" y="4689442"/>
            <a:ext cx="589271" cy="316290"/>
          </a:xfrm>
          <a:prstGeom prst="rect">
            <a:avLst/>
          </a:prstGeom>
        </p:spPr>
      </p:pic>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14400" rtl="0" eaLnBrk="1" latinLnBrk="0" hangingPunct="1">
        <a:spcBef>
          <a:spcPct val="0"/>
        </a:spcBef>
        <a:buNone/>
        <a:defRPr sz="4000" b="0" i="0" kern="1200">
          <a:solidFill>
            <a:srgbClr val="FFCC66"/>
          </a:solidFill>
          <a:effectLst>
            <a:outerShdw blurRad="50800" dist="50800" dir="5400000" sx="101000" sy="101000" algn="t" rotWithShape="0">
              <a:prstClr val="black">
                <a:alpha val="40000"/>
              </a:prstClr>
            </a:outerShdw>
          </a:effectLst>
          <a:latin typeface="Diavlo Medium Regular"/>
          <a:ea typeface="+mj-ea"/>
          <a:cs typeface="Diavlo Medium Regular"/>
        </a:defRPr>
      </a:lvl1pPr>
    </p:titleStyle>
    <p:bodyStyle>
      <a:lvl1pPr marL="342900" indent="-342900" algn="l" defTabSz="914400" rtl="0" eaLnBrk="1" latinLnBrk="0" hangingPunct="1">
        <a:spcBef>
          <a:spcPts val="2000"/>
        </a:spcBef>
        <a:buFontTx/>
        <a:buBlip>
          <a:blip r:embed="rId18"/>
        </a:buBlip>
        <a:defRPr sz="22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1pPr>
      <a:lvl2pPr marL="685800" indent="-336550" algn="l" defTabSz="914400" rtl="0" eaLnBrk="1" latinLnBrk="0" hangingPunct="1">
        <a:spcBef>
          <a:spcPts val="600"/>
        </a:spcBef>
        <a:buFontTx/>
        <a:buBlip>
          <a:blip r:embed="rId18"/>
        </a:buBlip>
        <a:defRPr sz="20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2pPr>
      <a:lvl3pPr marL="1035050" indent="-349250" algn="l" defTabSz="914400" rtl="0" eaLnBrk="1" latinLnBrk="0" hangingPunct="1">
        <a:spcBef>
          <a:spcPts val="600"/>
        </a:spcBef>
        <a:buFontTx/>
        <a:buBlip>
          <a:blip r:embed="rId18"/>
        </a:buBlip>
        <a:defRPr sz="18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3pPr>
      <a:lvl4pPr marL="1371600" indent="-336550" algn="l" defTabSz="914400" rtl="0" eaLnBrk="1" latinLnBrk="0" hangingPunct="1">
        <a:spcBef>
          <a:spcPts val="600"/>
        </a:spcBef>
        <a:buFontTx/>
        <a:buBlip>
          <a:blip r:embed="rId18"/>
        </a:buBlip>
        <a:defRPr sz="18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4pPr>
      <a:lvl5pPr marL="1720850" indent="-349250" algn="l" defTabSz="914400" rtl="0" eaLnBrk="1" latinLnBrk="0" hangingPunct="1">
        <a:spcBef>
          <a:spcPts val="600"/>
        </a:spcBef>
        <a:buFontTx/>
        <a:buBlip>
          <a:blip r:embed="rId18"/>
        </a:buBlip>
        <a:defRPr sz="18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5pPr>
      <a:lvl6pPr marL="20558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8"/>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5757" y="379130"/>
            <a:ext cx="3906481" cy="738664"/>
          </a:xfrm>
          <a:prstGeom prst="rect">
            <a:avLst/>
          </a:prstGeom>
          <a:noFill/>
        </p:spPr>
        <p:txBody>
          <a:bodyPr wrap="square" rtlCol="0">
            <a:spAutoFit/>
          </a:bodyPr>
          <a:lstStyle/>
          <a:p>
            <a:r>
              <a:rPr lang="en-US" sz="2400" kern="1200" dirty="0" smtClean="0">
                <a:solidFill>
                  <a:schemeClr val="accent4">
                    <a:lumMod val="60000"/>
                    <a:lumOff val="40000"/>
                  </a:schemeClr>
                </a:solidFill>
                <a:latin typeface="Exo Medium"/>
                <a:cs typeface="Exo Medium"/>
              </a:rPr>
              <a:t>THE COLOR WHEEL</a:t>
            </a:r>
          </a:p>
          <a:p>
            <a:endParaRPr lang="en-US" kern="1200" dirty="0"/>
          </a:p>
        </p:txBody>
      </p:sp>
      <p:sp>
        <p:nvSpPr>
          <p:cNvPr id="7" name="Rectangle 6"/>
          <p:cNvSpPr/>
          <p:nvPr/>
        </p:nvSpPr>
        <p:spPr>
          <a:xfrm>
            <a:off x="600350" y="842166"/>
            <a:ext cx="4069557" cy="2800767"/>
          </a:xfrm>
          <a:prstGeom prst="rect">
            <a:avLst/>
          </a:prstGeom>
        </p:spPr>
        <p:txBody>
          <a:bodyPr wrap="square">
            <a:spAutoFit/>
          </a:bodyPr>
          <a:lstStyle/>
          <a:p>
            <a:r>
              <a:rPr lang="en-US" sz="1600" kern="1200" dirty="0" smtClean="0">
                <a:latin typeface="Calibri Light"/>
                <a:cs typeface="Calibri Light"/>
              </a:rPr>
              <a:t>Colors affect us in numerous ways, both mentally and physically. A strong red color has been shown to raise the blood pressure, while a blue color has a calming effect.</a:t>
            </a:r>
          </a:p>
          <a:p>
            <a:endParaRPr lang="en-US" sz="1600" kern="1200" dirty="0" smtClean="0">
              <a:latin typeface="Calibri Light"/>
              <a:cs typeface="Calibri Light"/>
            </a:endParaRPr>
          </a:p>
          <a:p>
            <a:r>
              <a:rPr lang="en-US" sz="1600" kern="1200" dirty="0" smtClean="0">
                <a:latin typeface="Calibri Light"/>
                <a:cs typeface="Calibri Light"/>
              </a:rPr>
              <a:t>Being able to use colors harmoniously can help us create spectacular results.</a:t>
            </a:r>
          </a:p>
          <a:p>
            <a:endParaRPr lang="en-US" sz="1600" kern="1200" dirty="0" smtClean="0">
              <a:latin typeface="Calibri Light"/>
              <a:cs typeface="Calibri Light"/>
            </a:endParaRPr>
          </a:p>
          <a:p>
            <a:r>
              <a:rPr lang="en-US" sz="1600" dirty="0" smtClean="0">
                <a:latin typeface="Calibri Light"/>
                <a:cs typeface="Calibri Light"/>
              </a:rPr>
              <a:t>The color wheel is </a:t>
            </a:r>
            <a:r>
              <a:rPr lang="en-US" sz="1600" dirty="0">
                <a:latin typeface="Calibri Light"/>
                <a:cs typeface="Calibri Light"/>
              </a:rPr>
              <a:t>a diagram or </a:t>
            </a:r>
            <a:r>
              <a:rPr lang="en-US" sz="1600" dirty="0" smtClean="0">
                <a:latin typeface="Calibri Light"/>
                <a:cs typeface="Calibri Light"/>
              </a:rPr>
              <a:t>tool </a:t>
            </a:r>
            <a:r>
              <a:rPr lang="en-US" sz="1600" dirty="0">
                <a:latin typeface="Calibri Light"/>
                <a:cs typeface="Calibri Light"/>
              </a:rPr>
              <a:t>that is used </a:t>
            </a:r>
            <a:r>
              <a:rPr lang="en-US" sz="1600" dirty="0" smtClean="0">
                <a:latin typeface="Calibri Light"/>
                <a:cs typeface="Calibri Light"/>
              </a:rPr>
              <a:t>by </a:t>
            </a:r>
            <a:r>
              <a:rPr lang="en-US" sz="1600" dirty="0">
                <a:latin typeface="Calibri Light"/>
                <a:cs typeface="Calibri Light"/>
              </a:rPr>
              <a:t>an artist to </a:t>
            </a:r>
            <a:r>
              <a:rPr lang="en-US" sz="1600" dirty="0" smtClean="0">
                <a:latin typeface="Calibri Light"/>
                <a:cs typeface="Calibri Light"/>
              </a:rPr>
              <a:t>help </a:t>
            </a:r>
            <a:r>
              <a:rPr lang="en-US" sz="1600" dirty="0">
                <a:latin typeface="Calibri Light"/>
                <a:cs typeface="Calibri Light"/>
              </a:rPr>
              <a:t>make color </a:t>
            </a:r>
            <a:r>
              <a:rPr lang="en-US" sz="1600" dirty="0" smtClean="0">
                <a:latin typeface="Calibri Light"/>
                <a:cs typeface="Calibri Light"/>
              </a:rPr>
              <a:t>selections </a:t>
            </a:r>
            <a:r>
              <a:rPr lang="en-US" sz="1600" dirty="0">
                <a:latin typeface="Calibri Light"/>
                <a:cs typeface="Calibri Light"/>
              </a:rPr>
              <a:t>or </a:t>
            </a:r>
            <a:r>
              <a:rPr lang="en-US" sz="1600" dirty="0" smtClean="0">
                <a:latin typeface="Calibri Light"/>
                <a:cs typeface="Calibri Light"/>
              </a:rPr>
              <a:t>color schemes </a:t>
            </a:r>
            <a:r>
              <a:rPr lang="en-US" sz="1600" dirty="0">
                <a:latin typeface="Calibri Light"/>
                <a:cs typeface="Calibri Light"/>
              </a:rPr>
              <a:t>for </a:t>
            </a:r>
            <a:r>
              <a:rPr lang="en-US" sz="1600" dirty="0" smtClean="0">
                <a:latin typeface="Calibri Light"/>
                <a:cs typeface="Calibri Light"/>
              </a:rPr>
              <a:t>an </a:t>
            </a:r>
            <a:r>
              <a:rPr lang="en-US" sz="1600" dirty="0">
                <a:latin typeface="Calibri Light"/>
                <a:cs typeface="Calibri Light"/>
              </a:rPr>
              <a:t>artwork. </a:t>
            </a:r>
            <a:endParaRPr lang="en-US" sz="1600" kern="1200" dirty="0">
              <a:latin typeface="Calibri Light"/>
              <a:cs typeface="Calibri Light"/>
            </a:endParaRPr>
          </a:p>
        </p:txBody>
      </p:sp>
      <p:pic>
        <p:nvPicPr>
          <p:cNvPr id="2" name="Picture 1" descr="colorWhee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0490" y="138361"/>
            <a:ext cx="4264688" cy="4264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5673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891" y="268339"/>
            <a:ext cx="4578287" cy="461665"/>
          </a:xfrm>
          <a:prstGeom prst="rect">
            <a:avLst/>
          </a:prstGeom>
          <a:noFill/>
        </p:spPr>
        <p:txBody>
          <a:bodyPr wrap="square" rtlCol="0">
            <a:spAutoFit/>
          </a:bodyPr>
          <a:lstStyle/>
          <a:p>
            <a:r>
              <a:rPr lang="en-US" sz="2400" dirty="0" smtClean="0">
                <a:solidFill>
                  <a:srgbClr val="F6C16A"/>
                </a:solidFill>
                <a:latin typeface="Exo Medium"/>
                <a:cs typeface="Exo Medium"/>
              </a:rPr>
              <a:t>Monochromatic Color</a:t>
            </a:r>
            <a:endParaRPr lang="en-US" sz="2400" dirty="0">
              <a:solidFill>
                <a:srgbClr val="F6C16A"/>
              </a:solidFill>
              <a:latin typeface="Exo Medium"/>
              <a:cs typeface="Exo Medium"/>
            </a:endParaRPr>
          </a:p>
        </p:txBody>
      </p:sp>
      <p:sp>
        <p:nvSpPr>
          <p:cNvPr id="5" name="TextBox 4"/>
          <p:cNvSpPr txBox="1"/>
          <p:nvPr/>
        </p:nvSpPr>
        <p:spPr>
          <a:xfrm>
            <a:off x="350891" y="1481041"/>
            <a:ext cx="3577384" cy="2653034"/>
          </a:xfrm>
          <a:prstGeom prst="rect">
            <a:avLst/>
          </a:prstGeom>
          <a:noFill/>
        </p:spPr>
        <p:txBody>
          <a:bodyPr wrap="square" rtlCol="0">
            <a:spAutoFit/>
          </a:bodyPr>
          <a:lstStyle/>
          <a:p>
            <a:pPr lvl="0">
              <a:lnSpc>
                <a:spcPct val="120000"/>
              </a:lnSpc>
            </a:pPr>
            <a:r>
              <a:rPr lang="en-US" sz="1600" b="1" dirty="0">
                <a:solidFill>
                  <a:schemeClr val="accent4">
                    <a:lumMod val="40000"/>
                    <a:lumOff val="60000"/>
                  </a:schemeClr>
                </a:solidFill>
                <a:effectLst>
                  <a:outerShdw blurRad="50800" dist="38100" dir="2700000" algn="tl" rotWithShape="0">
                    <a:prstClr val="black">
                      <a:alpha val="40000"/>
                    </a:prstClr>
                  </a:outerShdw>
                </a:effectLst>
                <a:latin typeface="Calibri" pitchFamily="34" charset="0"/>
                <a:cs typeface="Exo DemiBold"/>
              </a:rPr>
              <a:t>Monochromatic </a:t>
            </a:r>
            <a:endParaRPr lang="en-US" sz="1600" b="1" dirty="0" smtClean="0">
              <a:solidFill>
                <a:schemeClr val="accent4">
                  <a:lumMod val="40000"/>
                  <a:lumOff val="60000"/>
                </a:schemeClr>
              </a:solidFill>
              <a:effectLst>
                <a:outerShdw blurRad="50800" dist="38100" dir="2700000" algn="tl" rotWithShape="0">
                  <a:prstClr val="black">
                    <a:alpha val="40000"/>
                  </a:prstClr>
                </a:outerShdw>
              </a:effectLst>
              <a:latin typeface="Calibri" pitchFamily="34" charset="0"/>
              <a:cs typeface="Exo DemiBold"/>
            </a:endParaRPr>
          </a:p>
          <a:p>
            <a:pPr lvl="0">
              <a:lnSpc>
                <a:spcPct val="120000"/>
              </a:lnSpc>
            </a:pPr>
            <a:r>
              <a:rPr lang="en-US" sz="1600" dirty="0" smtClean="0">
                <a:effectLst>
                  <a:outerShdw blurRad="50800" dist="38100" dir="2700000" algn="tl" rotWithShape="0">
                    <a:prstClr val="black">
                      <a:alpha val="40000"/>
                    </a:prstClr>
                  </a:outerShdw>
                </a:effectLst>
                <a:latin typeface="Calibri" pitchFamily="34" charset="0"/>
                <a:cs typeface="Calibri"/>
              </a:rPr>
              <a:t>“</a:t>
            </a:r>
            <a:r>
              <a:rPr lang="en-US" sz="1600" dirty="0">
                <a:effectLst>
                  <a:outerShdw blurRad="50800" dist="38100" dir="2700000" algn="tl" rotWithShape="0">
                    <a:prstClr val="black">
                      <a:alpha val="40000"/>
                    </a:prstClr>
                  </a:outerShdw>
                </a:effectLst>
                <a:latin typeface="Calibri" pitchFamily="34" charset="0"/>
                <a:cs typeface="Calibri"/>
              </a:rPr>
              <a:t>Mono” means one </a:t>
            </a:r>
            <a:r>
              <a:rPr lang="en-US" sz="1600" dirty="0" smtClean="0">
                <a:effectLst>
                  <a:outerShdw blurRad="50800" dist="38100" dir="2700000" algn="tl" rotWithShape="0">
                    <a:prstClr val="black">
                      <a:alpha val="40000"/>
                    </a:prstClr>
                  </a:outerShdw>
                </a:effectLst>
                <a:latin typeface="Calibri" pitchFamily="34" charset="0"/>
                <a:cs typeface="Calibri"/>
              </a:rPr>
              <a:t/>
            </a:r>
            <a:br>
              <a:rPr lang="en-US" sz="1600" dirty="0" smtClean="0">
                <a:effectLst>
                  <a:outerShdw blurRad="50800" dist="38100" dir="2700000" algn="tl" rotWithShape="0">
                    <a:prstClr val="black">
                      <a:alpha val="40000"/>
                    </a:prstClr>
                  </a:outerShdw>
                </a:effectLst>
                <a:latin typeface="Calibri" pitchFamily="34" charset="0"/>
                <a:cs typeface="Calibri"/>
              </a:rPr>
            </a:br>
            <a:r>
              <a:rPr lang="en-US" sz="1600" dirty="0" smtClean="0">
                <a:effectLst>
                  <a:outerShdw blurRad="50800" dist="38100" dir="2700000" algn="tl" rotWithShape="0">
                    <a:prstClr val="black">
                      <a:alpha val="40000"/>
                    </a:prstClr>
                  </a:outerShdw>
                </a:effectLst>
                <a:latin typeface="Calibri" pitchFamily="34" charset="0"/>
                <a:cs typeface="Calibri"/>
              </a:rPr>
              <a:t>and </a:t>
            </a:r>
            <a:r>
              <a:rPr lang="en-US" sz="1600" dirty="0">
                <a:effectLst>
                  <a:outerShdw blurRad="50800" dist="38100" dir="2700000" algn="tl" rotWithShape="0">
                    <a:prstClr val="black">
                      <a:alpha val="40000"/>
                    </a:prstClr>
                  </a:outerShdw>
                </a:effectLst>
                <a:latin typeface="Calibri" pitchFamily="34" charset="0"/>
                <a:cs typeface="Calibri"/>
              </a:rPr>
              <a:t>“Chroma” means </a:t>
            </a:r>
            <a:r>
              <a:rPr lang="en-US" sz="1600" dirty="0" smtClean="0">
                <a:effectLst>
                  <a:outerShdw blurRad="50800" dist="38100" dir="2700000" algn="tl" rotWithShape="0">
                    <a:prstClr val="black">
                      <a:alpha val="40000"/>
                    </a:prstClr>
                  </a:outerShdw>
                </a:effectLst>
                <a:latin typeface="Calibri" pitchFamily="34" charset="0"/>
                <a:cs typeface="Calibri"/>
              </a:rPr>
              <a:t>color.</a:t>
            </a:r>
          </a:p>
          <a:p>
            <a:pPr lvl="0">
              <a:lnSpc>
                <a:spcPct val="120000"/>
              </a:lnSpc>
            </a:pPr>
            <a:endParaRPr lang="en-US" sz="1600" dirty="0">
              <a:effectLst>
                <a:outerShdw blurRad="50800" dist="38100" dir="2700000" algn="tl" rotWithShape="0">
                  <a:prstClr val="black">
                    <a:alpha val="40000"/>
                  </a:prstClr>
                </a:outerShdw>
              </a:effectLst>
              <a:latin typeface="Calibri" pitchFamily="34" charset="0"/>
              <a:cs typeface="Calibri"/>
            </a:endParaRPr>
          </a:p>
          <a:p>
            <a:pPr lvl="0">
              <a:lnSpc>
                <a:spcPct val="120000"/>
              </a:lnSpc>
            </a:pPr>
            <a:r>
              <a:rPr lang="en-US" sz="1600" dirty="0" smtClean="0">
                <a:effectLst>
                  <a:outerShdw blurRad="50800" dist="38100" dir="2700000" algn="tl" rotWithShape="0">
                    <a:prstClr val="black">
                      <a:alpha val="40000"/>
                    </a:prstClr>
                  </a:outerShdw>
                </a:effectLst>
                <a:latin typeface="Calibri" pitchFamily="34" charset="0"/>
                <a:cs typeface="Calibri"/>
              </a:rPr>
              <a:t>Monochromatic </a:t>
            </a:r>
            <a:r>
              <a:rPr lang="en-US" sz="1600" dirty="0">
                <a:effectLst>
                  <a:outerShdw blurRad="50800" dist="38100" dir="2700000" algn="tl" rotWithShape="0">
                    <a:prstClr val="black">
                      <a:alpha val="40000"/>
                    </a:prstClr>
                  </a:outerShdw>
                </a:effectLst>
                <a:latin typeface="Calibri" pitchFamily="34" charset="0"/>
                <a:cs typeface="Calibri"/>
              </a:rPr>
              <a:t>color schemes have only </a:t>
            </a:r>
            <a:r>
              <a:rPr lang="en-US" sz="1600" dirty="0">
                <a:solidFill>
                  <a:srgbClr val="F9D59B"/>
                </a:solidFill>
                <a:effectLst>
                  <a:outerShdw blurRad="50800" dist="38100" dir="2700000" algn="tl" rotWithShape="0">
                    <a:prstClr val="black">
                      <a:alpha val="40000"/>
                    </a:prstClr>
                  </a:outerShdw>
                </a:effectLst>
                <a:latin typeface="Calibri" pitchFamily="34" charset="0"/>
                <a:cs typeface="Calibri"/>
              </a:rPr>
              <a:t>one color and its’ values</a:t>
            </a:r>
            <a:r>
              <a:rPr lang="en-US" sz="1600" dirty="0">
                <a:effectLst>
                  <a:outerShdw blurRad="50800" dist="38100" dir="2700000" algn="tl" rotWithShape="0">
                    <a:prstClr val="black">
                      <a:alpha val="40000"/>
                    </a:prstClr>
                  </a:outerShdw>
                </a:effectLst>
                <a:latin typeface="Calibri" pitchFamily="34" charset="0"/>
                <a:cs typeface="Calibri"/>
              </a:rPr>
              <a:t>, made from tints and shades of the same color.</a:t>
            </a:r>
          </a:p>
          <a:p>
            <a:pPr marL="438912" indent="-320040">
              <a:buClr>
                <a:schemeClr val="accent6">
                  <a:lumMod val="75000"/>
                </a:schemeClr>
              </a:buClr>
              <a:buFont typeface="Wingdings 2"/>
              <a:buChar char=""/>
              <a:defRPr/>
            </a:pPr>
            <a:endParaRPr lang="en-US" sz="1600" b="1" dirty="0" smtClean="0">
              <a:solidFill>
                <a:schemeClr val="accent6">
                  <a:lumMod val="75000"/>
                </a:schemeClr>
              </a:solidFill>
              <a:effectLst>
                <a:outerShdw blurRad="50800" dist="38100" dir="2700000" algn="tl" rotWithShape="0">
                  <a:prstClr val="black">
                    <a:alpha val="40000"/>
                  </a:prstClr>
                </a:outerShdw>
              </a:effectLst>
            </a:endParaRPr>
          </a:p>
          <a:p>
            <a:pPr marL="118872">
              <a:buClr>
                <a:schemeClr val="accent6">
                  <a:lumMod val="75000"/>
                </a:schemeClr>
              </a:buClr>
              <a:defRPr/>
            </a:pPr>
            <a:endParaRPr lang="en-US" sz="1600" dirty="0">
              <a:effectLst>
                <a:outerShdw blurRad="50800" dist="38100" dir="2700000" algn="tl" rotWithShape="0">
                  <a:prstClr val="black">
                    <a:alpha val="40000"/>
                  </a:prstClr>
                </a:outerShdw>
              </a:effectLst>
            </a:endParaRPr>
          </a:p>
        </p:txBody>
      </p:sp>
      <p:sp>
        <p:nvSpPr>
          <p:cNvPr id="17" name="Oval 16"/>
          <p:cNvSpPr/>
          <p:nvPr/>
        </p:nvSpPr>
        <p:spPr>
          <a:xfrm>
            <a:off x="4664966"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6191841" y="131751"/>
            <a:ext cx="731744" cy="678722"/>
          </a:xfrm>
          <a:prstGeom prst="ellipse">
            <a:avLst/>
          </a:prstGeom>
          <a:solidFill>
            <a:schemeClr val="tx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4558901" y="2929177"/>
            <a:ext cx="731744" cy="678722"/>
          </a:xfrm>
          <a:prstGeom prst="ellipse">
            <a:avLst/>
          </a:prstGeom>
          <a:solidFill>
            <a:srgbClr val="424FC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7842733" y="2929177"/>
            <a:ext cx="731744" cy="678722"/>
          </a:xfrm>
          <a:prstGeom prst="ellipse">
            <a:avLst/>
          </a:prstGeom>
          <a:solidFill>
            <a:srgbClr val="424FC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7194991" y="374921"/>
            <a:ext cx="731744" cy="678722"/>
          </a:xfrm>
          <a:prstGeom prst="ellipse">
            <a:avLst/>
          </a:prstGeom>
          <a:solidFill>
            <a:schemeClr val="accent1">
              <a:lumMod val="20000"/>
              <a:lumOff val="8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p:cNvSpPr/>
          <p:nvPr/>
        </p:nvSpPr>
        <p:spPr>
          <a:xfrm>
            <a:off x="7926735" y="1020480"/>
            <a:ext cx="731744" cy="678722"/>
          </a:xfrm>
          <a:prstGeom prst="ellipse">
            <a:avLst/>
          </a:prstGeom>
          <a:solidFill>
            <a:srgbClr val="B1C9F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p:cNvSpPr/>
          <p:nvPr/>
        </p:nvSpPr>
        <p:spPr>
          <a:xfrm>
            <a:off x="8158747" y="2032652"/>
            <a:ext cx="696437" cy="617220"/>
          </a:xfrm>
          <a:prstGeom prst="ellipse">
            <a:avLst/>
          </a:prstGeom>
          <a:solidFill>
            <a:srgbClr val="7084C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p:cNvSpPr/>
          <p:nvPr/>
        </p:nvSpPr>
        <p:spPr>
          <a:xfrm>
            <a:off x="7175231" y="3507873"/>
            <a:ext cx="731744" cy="678722"/>
          </a:xfrm>
          <a:prstGeom prst="ellipse">
            <a:avLst/>
          </a:prstGeom>
          <a:solidFill>
            <a:srgbClr val="0B007F"/>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p:cNvSpPr/>
          <p:nvPr/>
        </p:nvSpPr>
        <p:spPr>
          <a:xfrm>
            <a:off x="6244034" y="3722500"/>
            <a:ext cx="731744" cy="678722"/>
          </a:xfrm>
          <a:prstGeom prst="ellipse">
            <a:avLst/>
          </a:prstGeom>
          <a:solidFill>
            <a:schemeClr val="bg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p:cNvSpPr/>
          <p:nvPr/>
        </p:nvSpPr>
        <p:spPr>
          <a:xfrm>
            <a:off x="5280182" y="3523760"/>
            <a:ext cx="731744" cy="678722"/>
          </a:xfrm>
          <a:prstGeom prst="ellipse">
            <a:avLst/>
          </a:prstGeom>
          <a:solidFill>
            <a:srgbClr val="0B007F"/>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p:cNvSpPr/>
          <p:nvPr/>
        </p:nvSpPr>
        <p:spPr>
          <a:xfrm>
            <a:off x="4321518" y="1973348"/>
            <a:ext cx="686896" cy="617220"/>
          </a:xfrm>
          <a:prstGeom prst="ellipse">
            <a:avLst/>
          </a:prstGeom>
          <a:solidFill>
            <a:srgbClr val="7084C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p:cNvSpPr/>
          <p:nvPr/>
        </p:nvSpPr>
        <p:spPr>
          <a:xfrm>
            <a:off x="4537975" y="1020480"/>
            <a:ext cx="731744" cy="678722"/>
          </a:xfrm>
          <a:prstGeom prst="ellipse">
            <a:avLst/>
          </a:prstGeom>
          <a:solidFill>
            <a:srgbClr val="B1C9F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p:cNvSpPr/>
          <p:nvPr/>
        </p:nvSpPr>
        <p:spPr>
          <a:xfrm>
            <a:off x="5217043" y="374921"/>
            <a:ext cx="731744" cy="678722"/>
          </a:xfrm>
          <a:prstGeom prst="ellipse">
            <a:avLst/>
          </a:prstGeom>
          <a:solidFill>
            <a:schemeClr val="accent1">
              <a:lumMod val="20000"/>
              <a:lumOff val="8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2669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ochromatic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
            <a:ext cx="9144000" cy="5143501"/>
          </a:xfrm>
          <a:prstGeom prst="rect">
            <a:avLst/>
          </a:prstGeom>
        </p:spPr>
      </p:pic>
    </p:spTree>
    <p:extLst>
      <p:ext uri="{BB962C8B-B14F-4D97-AF65-F5344CB8AC3E}">
        <p14:creationId xmlns:p14="http://schemas.microsoft.com/office/powerpoint/2010/main" val="3690774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ochromatic1.jpg"/>
          <p:cNvPicPr>
            <a:picLocks noChangeAspect="1"/>
          </p:cNvPicPr>
          <p:nvPr/>
        </p:nvPicPr>
        <p:blipFill>
          <a:blip r:embed="rId2" cstate="email">
            <a:extLst>
              <a:ext uri="{28A0092B-C50C-407E-A947-70E740481C1C}">
                <a14:useLocalDpi xmlns:a14="http://schemas.microsoft.com/office/drawing/2010/main"/>
              </a:ext>
            </a:extLst>
          </a:blip>
          <a:srcRect t="-122"/>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n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8" y="-106"/>
            <a:ext cx="9136572" cy="4615482"/>
          </a:xfrm>
          <a:prstGeom prst="rect">
            <a:avLst/>
          </a:prstGeom>
          <a:effectLst>
            <a:outerShdw blurRad="193675" dist="38100" dir="4200000" sx="102000" sy="102000" algn="tl" rotWithShape="0">
              <a:srgbClr val="000000">
                <a:alpha val="43000"/>
              </a:srgbClr>
            </a:outerShdw>
          </a:effectLst>
        </p:spPr>
      </p:pic>
      <p:sp>
        <p:nvSpPr>
          <p:cNvPr id="5" name="TextBox 4"/>
          <p:cNvSpPr txBox="1"/>
          <p:nvPr/>
        </p:nvSpPr>
        <p:spPr>
          <a:xfrm>
            <a:off x="3085758" y="2943558"/>
            <a:ext cx="4954390" cy="1015663"/>
          </a:xfrm>
          <a:prstGeom prst="rect">
            <a:avLst/>
          </a:prstGeom>
          <a:noFill/>
        </p:spPr>
        <p:txBody>
          <a:bodyPr wrap="square" rtlCol="0">
            <a:spAutoFit/>
          </a:bodyPr>
          <a:lstStyle/>
          <a:p>
            <a:r>
              <a:rPr lang="en-US" sz="2000" dirty="0" smtClean="0">
                <a:solidFill>
                  <a:srgbClr val="F6C16A"/>
                </a:solidFill>
                <a:effectLst>
                  <a:outerShdw blurRad="50800" dist="38100" dir="2700000" algn="tl" rotWithShape="0">
                    <a:prstClr val="black">
                      <a:alpha val="40000"/>
                    </a:prstClr>
                  </a:outerShdw>
                </a:effectLst>
                <a:latin typeface="Exo Medium"/>
                <a:cs typeface="Exo Medium"/>
              </a:rPr>
              <a:t>MONOCHROMATIC Harmony </a:t>
            </a:r>
            <a:r>
              <a:rPr lang="en-US" sz="2000" dirty="0">
                <a:effectLst>
                  <a:outerShdw blurRad="50800" dist="38100" dir="2700000" algn="tl" rotWithShape="0">
                    <a:prstClr val="black">
                      <a:alpha val="40000"/>
                    </a:prstClr>
                  </a:outerShdw>
                </a:effectLst>
              </a:rPr>
              <a:t/>
            </a:r>
            <a:br>
              <a:rPr lang="en-US" sz="2000" dirty="0">
                <a:effectLst>
                  <a:outerShdw blurRad="50800" dist="38100" dir="2700000" algn="tl" rotWithShape="0">
                    <a:prstClr val="black">
                      <a:alpha val="40000"/>
                    </a:prstClr>
                  </a:outerShdw>
                </a:effectLst>
              </a:rPr>
            </a:br>
            <a:r>
              <a:rPr lang="en-US" sz="2000" dirty="0" smtClean="0">
                <a:effectLst>
                  <a:outerShdw blurRad="50800" dist="38100" dir="2700000" algn="tl" rotWithShape="0">
                    <a:prstClr val="black">
                      <a:alpha val="40000"/>
                    </a:prstClr>
                  </a:outerShdw>
                </a:effectLst>
                <a:latin typeface="Calibri"/>
                <a:cs typeface="Calibri"/>
              </a:rPr>
              <a:t>A </a:t>
            </a:r>
            <a:r>
              <a:rPr lang="en-US" sz="2000" b="1" dirty="0">
                <a:effectLst>
                  <a:outerShdw blurRad="50800" dist="38100" dir="2700000" algn="tl" rotWithShape="0">
                    <a:prstClr val="black">
                      <a:alpha val="40000"/>
                    </a:prstClr>
                  </a:outerShdw>
                </a:effectLst>
                <a:latin typeface="Calibri"/>
                <a:cs typeface="Calibri"/>
              </a:rPr>
              <a:t>monochromatic</a:t>
            </a:r>
            <a:r>
              <a:rPr lang="en-US" sz="2000" dirty="0">
                <a:effectLst>
                  <a:outerShdw blurRad="50800" dist="38100" dir="2700000" algn="tl" rotWithShape="0">
                    <a:prstClr val="black">
                      <a:alpha val="40000"/>
                    </a:prstClr>
                  </a:outerShdw>
                </a:effectLst>
                <a:latin typeface="Calibri"/>
                <a:cs typeface="Calibri"/>
              </a:rPr>
              <a:t> object or image has colors in shades </a:t>
            </a:r>
            <a:r>
              <a:rPr lang="en-US" sz="2000" dirty="0" smtClean="0">
                <a:effectLst>
                  <a:outerShdw blurRad="50800" dist="38100" dir="2700000" algn="tl" rotWithShape="0">
                    <a:prstClr val="black">
                      <a:alpha val="40000"/>
                    </a:prstClr>
                  </a:outerShdw>
                </a:effectLst>
                <a:latin typeface="Calibri"/>
                <a:cs typeface="Calibri"/>
              </a:rPr>
              <a:t>of </a:t>
            </a:r>
            <a:r>
              <a:rPr lang="en-US" sz="2000" dirty="0">
                <a:effectLst>
                  <a:outerShdw blurRad="50800" dist="38100" dir="2700000" algn="tl" rotWithShape="0">
                    <a:prstClr val="black">
                      <a:alpha val="40000"/>
                    </a:prstClr>
                  </a:outerShdw>
                </a:effectLst>
                <a:latin typeface="Calibri"/>
                <a:cs typeface="Calibri"/>
              </a:rPr>
              <a:t>limited colors or hues.</a:t>
            </a:r>
          </a:p>
        </p:txBody>
      </p:sp>
    </p:spTree>
    <p:extLst>
      <p:ext uri="{BB962C8B-B14F-4D97-AF65-F5344CB8AC3E}">
        <p14:creationId xmlns:p14="http://schemas.microsoft.com/office/powerpoint/2010/main" val="2583326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284" y="231285"/>
            <a:ext cx="4067578" cy="461665"/>
          </a:xfrm>
          <a:prstGeom prst="rect">
            <a:avLst/>
          </a:prstGeom>
          <a:noFill/>
        </p:spPr>
        <p:txBody>
          <a:bodyPr wrap="square" rtlCol="0">
            <a:spAutoFit/>
          </a:bodyPr>
          <a:lstStyle/>
          <a:p>
            <a:r>
              <a:rPr lang="en-US" sz="2400" dirty="0" smtClean="0">
                <a:solidFill>
                  <a:schemeClr val="accent4">
                    <a:lumMod val="60000"/>
                    <a:lumOff val="40000"/>
                  </a:schemeClr>
                </a:solidFill>
                <a:effectLst>
                  <a:outerShdw blurRad="50800" dist="38100" dir="2700000" algn="tl" rotWithShape="0">
                    <a:prstClr val="black">
                      <a:alpha val="40000"/>
                    </a:prstClr>
                  </a:outerShdw>
                </a:effectLst>
                <a:latin typeface="Exo Medium"/>
                <a:cs typeface="Exo Medium"/>
              </a:rPr>
              <a:t>Complimentary Colors</a:t>
            </a:r>
            <a:endParaRPr lang="en-US" sz="2400" dirty="0">
              <a:solidFill>
                <a:schemeClr val="accent4">
                  <a:lumMod val="60000"/>
                  <a:lumOff val="40000"/>
                </a:schemeClr>
              </a:solidFill>
              <a:effectLst>
                <a:outerShdw blurRad="50800" dist="38100" dir="2700000" algn="tl" rotWithShape="0">
                  <a:prstClr val="black">
                    <a:alpha val="40000"/>
                  </a:prstClr>
                </a:outerShdw>
              </a:effectLst>
              <a:latin typeface="Exo Medium"/>
              <a:cs typeface="Exo Medium"/>
            </a:endParaRPr>
          </a:p>
        </p:txBody>
      </p:sp>
      <p:sp>
        <p:nvSpPr>
          <p:cNvPr id="33" name="TextBox 32"/>
          <p:cNvSpPr txBox="1"/>
          <p:nvPr/>
        </p:nvSpPr>
        <p:spPr>
          <a:xfrm>
            <a:off x="285282" y="711336"/>
            <a:ext cx="4379683" cy="4524316"/>
          </a:xfrm>
          <a:prstGeom prst="rect">
            <a:avLst/>
          </a:prstGeom>
          <a:noFill/>
        </p:spPr>
        <p:txBody>
          <a:bodyPr wrap="square" rtlCol="0">
            <a:spAutoFit/>
          </a:bodyPr>
          <a:lstStyle/>
          <a:p>
            <a:r>
              <a:rPr lang="en-US" sz="1600" dirty="0">
                <a:effectLst>
                  <a:outerShdw blurRad="50800" dist="38100" dir="2700000" algn="tl" rotWithShape="0">
                    <a:prstClr val="black">
                      <a:alpha val="40000"/>
                    </a:prstClr>
                  </a:outerShdw>
                </a:effectLst>
                <a:latin typeface="Calibri"/>
                <a:cs typeface="Calibri"/>
              </a:rPr>
              <a:t>are colors that are </a:t>
            </a:r>
            <a:r>
              <a:rPr lang="en-US" sz="1600" dirty="0">
                <a:solidFill>
                  <a:schemeClr val="accent4">
                    <a:lumMod val="40000"/>
                    <a:lumOff val="60000"/>
                  </a:schemeClr>
                </a:solidFill>
                <a:effectLst>
                  <a:outerShdw blurRad="50800" dist="38100" dir="2700000" algn="tl" rotWithShape="0">
                    <a:prstClr val="black">
                      <a:alpha val="40000"/>
                    </a:prstClr>
                  </a:outerShdw>
                </a:effectLst>
                <a:latin typeface="Calibri"/>
                <a:cs typeface="Calibri"/>
              </a:rPr>
              <a:t>directly opposite each other</a:t>
            </a:r>
            <a:r>
              <a:rPr lang="en-US" sz="1600" dirty="0">
                <a:effectLst>
                  <a:outerShdw blurRad="50800" dist="38100" dir="2700000" algn="tl" rotWithShape="0">
                    <a:prstClr val="black">
                      <a:alpha val="40000"/>
                    </a:prstClr>
                  </a:outerShdw>
                </a:effectLst>
                <a:latin typeface="Calibri"/>
                <a:cs typeface="Calibri"/>
              </a:rPr>
              <a:t> on the color wheel</a:t>
            </a:r>
            <a:r>
              <a:rPr lang="en-US" sz="1600" dirty="0" smtClean="0">
                <a:effectLst>
                  <a:outerShdw blurRad="50800" dist="38100" dir="2700000" algn="tl" rotWithShape="0">
                    <a:prstClr val="black">
                      <a:alpha val="40000"/>
                    </a:prstClr>
                  </a:outerShdw>
                </a:effectLst>
                <a:latin typeface="Calibri"/>
                <a:cs typeface="Calibri"/>
              </a:rPr>
              <a:t>. When </a:t>
            </a:r>
            <a:r>
              <a:rPr lang="en-US" sz="1600" dirty="0">
                <a:effectLst>
                  <a:outerShdw blurRad="50800" dist="38100" dir="2700000" algn="tl" rotWithShape="0">
                    <a:prstClr val="black">
                      <a:alpha val="40000"/>
                    </a:prstClr>
                  </a:outerShdw>
                </a:effectLst>
                <a:latin typeface="Calibri"/>
                <a:cs typeface="Calibri"/>
              </a:rPr>
              <a:t>put </a:t>
            </a:r>
            <a:r>
              <a:rPr lang="en-US" sz="1600" dirty="0">
                <a:solidFill>
                  <a:srgbClr val="F9D59B"/>
                </a:solidFill>
                <a:effectLst>
                  <a:outerShdw blurRad="50800" dist="38100" dir="2700000" algn="tl" rotWithShape="0">
                    <a:prstClr val="black">
                      <a:alpha val="40000"/>
                    </a:prstClr>
                  </a:outerShdw>
                </a:effectLst>
                <a:latin typeface="Calibri"/>
                <a:cs typeface="Calibri"/>
              </a:rPr>
              <a:t>side by side </a:t>
            </a:r>
            <a:r>
              <a:rPr lang="en-US" sz="1600" dirty="0">
                <a:effectLst>
                  <a:outerShdw blurRad="50800" dist="38100" dir="2700000" algn="tl" rotWithShape="0">
                    <a:prstClr val="black">
                      <a:alpha val="40000"/>
                    </a:prstClr>
                  </a:outerShdw>
                </a:effectLst>
                <a:latin typeface="Calibri"/>
                <a:cs typeface="Calibri"/>
              </a:rPr>
              <a:t>these will colors will seem to be </a:t>
            </a:r>
            <a:r>
              <a:rPr lang="en-US" sz="1600" dirty="0">
                <a:solidFill>
                  <a:srgbClr val="F9D59B"/>
                </a:solidFill>
                <a:effectLst>
                  <a:outerShdw blurRad="50800" dist="38100" dir="2700000" algn="tl" rotWithShape="0">
                    <a:prstClr val="black">
                      <a:alpha val="40000"/>
                    </a:prstClr>
                  </a:outerShdw>
                </a:effectLst>
                <a:latin typeface="Calibri"/>
                <a:cs typeface="Calibri"/>
              </a:rPr>
              <a:t>the most intense </a:t>
            </a:r>
            <a:r>
              <a:rPr lang="en-US" sz="1600" dirty="0">
                <a:effectLst>
                  <a:outerShdw blurRad="50800" dist="38100" dir="2700000" algn="tl" rotWithShape="0">
                    <a:prstClr val="black">
                      <a:alpha val="40000"/>
                    </a:prstClr>
                  </a:outerShdw>
                </a:effectLst>
                <a:latin typeface="Calibri"/>
                <a:cs typeface="Calibri"/>
              </a:rPr>
              <a:t>(or bright).  </a:t>
            </a:r>
            <a:endParaRPr lang="en-US" sz="1600" dirty="0" smtClean="0">
              <a:effectLst>
                <a:outerShdw blurRad="50800" dist="38100" dir="2700000" algn="tl" rotWithShape="0">
                  <a:prstClr val="black">
                    <a:alpha val="40000"/>
                  </a:prstClr>
                </a:outerShdw>
              </a:effectLst>
              <a:latin typeface="Calibri"/>
              <a:cs typeface="Calibri"/>
            </a:endParaRPr>
          </a:p>
          <a:p>
            <a:endParaRPr lang="en-US" sz="1600" dirty="0">
              <a:effectLst>
                <a:outerShdw blurRad="50800" dist="38100" dir="2700000" algn="tl" rotWithShape="0">
                  <a:prstClr val="black">
                    <a:alpha val="40000"/>
                  </a:prstClr>
                </a:outerShdw>
              </a:effectLst>
              <a:latin typeface="Calibri"/>
              <a:cs typeface="Calibri"/>
            </a:endParaRPr>
          </a:p>
          <a:p>
            <a:r>
              <a:rPr lang="en-US" sz="1600" dirty="0" smtClean="0">
                <a:effectLst>
                  <a:outerShdw blurRad="50800" dist="38100" dir="2700000" algn="tl" rotWithShape="0">
                    <a:prstClr val="black">
                      <a:alpha val="40000"/>
                    </a:prstClr>
                  </a:outerShdw>
                </a:effectLst>
                <a:latin typeface="Calibri"/>
                <a:cs typeface="Calibri"/>
              </a:rPr>
              <a:t>But </a:t>
            </a:r>
            <a:r>
              <a:rPr lang="en-US" sz="1600" dirty="0">
                <a:effectLst>
                  <a:outerShdw blurRad="50800" dist="38100" dir="2700000" algn="tl" rotWithShape="0">
                    <a:prstClr val="black">
                      <a:alpha val="40000"/>
                    </a:prstClr>
                  </a:outerShdw>
                </a:effectLst>
                <a:latin typeface="Calibri"/>
                <a:cs typeface="Calibri"/>
              </a:rPr>
              <a:t>when </a:t>
            </a:r>
            <a:r>
              <a:rPr lang="en-US" sz="1600" dirty="0">
                <a:solidFill>
                  <a:srgbClr val="F9D59B"/>
                </a:solidFill>
                <a:effectLst>
                  <a:outerShdw blurRad="50800" dist="38100" dir="2700000" algn="tl" rotWithShape="0">
                    <a:prstClr val="black">
                      <a:alpha val="40000"/>
                    </a:prstClr>
                  </a:outerShdw>
                </a:effectLst>
                <a:latin typeface="Calibri"/>
                <a:cs typeface="Calibri"/>
              </a:rPr>
              <a:t>mixed together </a:t>
            </a:r>
            <a:r>
              <a:rPr lang="en-US" sz="1600" dirty="0">
                <a:effectLst>
                  <a:outerShdw blurRad="50800" dist="38100" dir="2700000" algn="tl" rotWithShape="0">
                    <a:prstClr val="black">
                      <a:alpha val="40000"/>
                    </a:prstClr>
                  </a:outerShdw>
                </a:effectLst>
                <a:latin typeface="Calibri"/>
                <a:cs typeface="Calibri"/>
              </a:rPr>
              <a:t>the </a:t>
            </a:r>
            <a:r>
              <a:rPr lang="en-US" sz="1600" dirty="0" smtClean="0">
                <a:effectLst>
                  <a:outerShdw blurRad="50800" dist="38100" dir="2700000" algn="tl" rotWithShape="0">
                    <a:prstClr val="black">
                      <a:alpha val="40000"/>
                    </a:prstClr>
                  </a:outerShdw>
                </a:effectLst>
                <a:latin typeface="Calibri"/>
                <a:cs typeface="Calibri"/>
              </a:rPr>
              <a:t>colors </a:t>
            </a:r>
            <a:r>
              <a:rPr lang="en-US" sz="1600" dirty="0">
                <a:effectLst>
                  <a:outerShdw blurRad="50800" dist="38100" dir="2700000" algn="tl" rotWithShape="0">
                    <a:prstClr val="black">
                      <a:alpha val="40000"/>
                    </a:prstClr>
                  </a:outerShdw>
                </a:effectLst>
                <a:latin typeface="Calibri"/>
                <a:cs typeface="Calibri"/>
              </a:rPr>
              <a:t>will cancel </a:t>
            </a:r>
            <a:r>
              <a:rPr lang="en-US" sz="1600" dirty="0" smtClean="0">
                <a:effectLst>
                  <a:outerShdw blurRad="50800" dist="38100" dir="2700000" algn="tl" rotWithShape="0">
                    <a:prstClr val="black">
                      <a:alpha val="40000"/>
                    </a:prstClr>
                  </a:outerShdw>
                </a:effectLst>
                <a:latin typeface="Calibri"/>
                <a:cs typeface="Calibri"/>
              </a:rPr>
              <a:t/>
            </a:r>
            <a:br>
              <a:rPr lang="en-US" sz="1600" dirty="0" smtClean="0">
                <a:effectLst>
                  <a:outerShdw blurRad="50800" dist="38100" dir="2700000" algn="tl" rotWithShape="0">
                    <a:prstClr val="black">
                      <a:alpha val="40000"/>
                    </a:prstClr>
                  </a:outerShdw>
                </a:effectLst>
                <a:latin typeface="Calibri"/>
                <a:cs typeface="Calibri"/>
              </a:rPr>
            </a:br>
            <a:r>
              <a:rPr lang="en-US" sz="1600" dirty="0" smtClean="0">
                <a:effectLst>
                  <a:outerShdw blurRad="50800" dist="38100" dir="2700000" algn="tl" rotWithShape="0">
                    <a:prstClr val="black">
                      <a:alpha val="40000"/>
                    </a:prstClr>
                  </a:outerShdw>
                </a:effectLst>
                <a:latin typeface="Calibri"/>
                <a:cs typeface="Calibri"/>
              </a:rPr>
              <a:t>the </a:t>
            </a:r>
            <a:r>
              <a:rPr lang="en-US" sz="1600" dirty="0">
                <a:effectLst>
                  <a:outerShdw blurRad="50800" dist="38100" dir="2700000" algn="tl" rotWithShape="0">
                    <a:prstClr val="black">
                      <a:alpha val="40000"/>
                    </a:prstClr>
                  </a:outerShdw>
                </a:effectLst>
                <a:latin typeface="Calibri"/>
                <a:cs typeface="Calibri"/>
              </a:rPr>
              <a:t>others </a:t>
            </a:r>
            <a:r>
              <a:rPr lang="en-US" sz="1600" dirty="0" smtClean="0">
                <a:effectLst>
                  <a:outerShdw blurRad="50800" dist="38100" dir="2700000" algn="tl" rotWithShape="0">
                    <a:prstClr val="black">
                      <a:alpha val="40000"/>
                    </a:prstClr>
                  </a:outerShdw>
                </a:effectLst>
                <a:latin typeface="Calibri"/>
                <a:cs typeface="Calibri"/>
              </a:rPr>
              <a:t>intensity</a:t>
            </a:r>
            <a:r>
              <a:rPr lang="en-US" sz="1600" dirty="0">
                <a:effectLst>
                  <a:outerShdw blurRad="50800" dist="38100" dir="2700000" algn="tl" rotWithShape="0">
                    <a:prstClr val="black">
                      <a:alpha val="40000"/>
                    </a:prstClr>
                  </a:outerShdw>
                </a:effectLst>
                <a:latin typeface="Calibri"/>
                <a:cs typeface="Calibri"/>
              </a:rPr>
              <a:t>, they will </a:t>
            </a:r>
            <a:r>
              <a:rPr lang="en-US" sz="1600" dirty="0">
                <a:solidFill>
                  <a:srgbClr val="F9D59B"/>
                </a:solidFill>
                <a:effectLst>
                  <a:outerShdw blurRad="50800" dist="38100" dir="2700000" algn="tl" rotWithShape="0">
                    <a:prstClr val="black">
                      <a:alpha val="40000"/>
                    </a:prstClr>
                  </a:outerShdw>
                </a:effectLst>
                <a:latin typeface="Calibri"/>
                <a:cs typeface="Calibri"/>
              </a:rPr>
              <a:t>“neutralize” </a:t>
            </a:r>
            <a:r>
              <a:rPr lang="en-US" sz="1600" dirty="0" smtClean="0">
                <a:effectLst>
                  <a:outerShdw blurRad="50800" dist="38100" dir="2700000" algn="tl" rotWithShape="0">
                    <a:prstClr val="black">
                      <a:alpha val="40000"/>
                    </a:prstClr>
                  </a:outerShdw>
                </a:effectLst>
                <a:latin typeface="Calibri"/>
                <a:cs typeface="Calibri"/>
              </a:rPr>
              <a:t>each </a:t>
            </a:r>
            <a:r>
              <a:rPr lang="en-US" sz="1600" dirty="0">
                <a:effectLst>
                  <a:outerShdw blurRad="50800" dist="38100" dir="2700000" algn="tl" rotWithShape="0">
                    <a:prstClr val="black">
                      <a:alpha val="40000"/>
                    </a:prstClr>
                  </a:outerShdw>
                </a:effectLst>
                <a:latin typeface="Calibri"/>
                <a:cs typeface="Calibri"/>
              </a:rPr>
              <a:t>other when mixed together. </a:t>
            </a:r>
          </a:p>
          <a:p>
            <a:endParaRPr lang="en-US" sz="1600" dirty="0" smtClean="0">
              <a:effectLst>
                <a:outerShdw blurRad="50800" dist="38100" dir="2700000" algn="tl" rotWithShape="0">
                  <a:prstClr val="black">
                    <a:alpha val="40000"/>
                  </a:prstClr>
                </a:outerShdw>
              </a:effectLst>
              <a:latin typeface="Calibri"/>
              <a:cs typeface="Calibri"/>
            </a:endParaRPr>
          </a:p>
          <a:p>
            <a:r>
              <a:rPr lang="en-US" sz="1600" dirty="0" smtClean="0">
                <a:effectLst>
                  <a:outerShdw blurRad="50800" dist="38100" dir="2700000" algn="tl" rotWithShape="0">
                    <a:prstClr val="black">
                      <a:alpha val="40000"/>
                    </a:prstClr>
                  </a:outerShdw>
                </a:effectLst>
                <a:latin typeface="Calibri"/>
                <a:cs typeface="Calibri"/>
              </a:rPr>
              <a:t>The </a:t>
            </a:r>
            <a:r>
              <a:rPr lang="en-US" sz="1600" dirty="0">
                <a:solidFill>
                  <a:srgbClr val="F9D59B"/>
                </a:solidFill>
                <a:effectLst>
                  <a:outerShdw blurRad="50800" dist="38100" dir="2700000" algn="tl" rotWithShape="0">
                    <a:prstClr val="black">
                      <a:alpha val="40000"/>
                    </a:prstClr>
                  </a:outerShdw>
                </a:effectLst>
                <a:latin typeface="Calibri"/>
                <a:cs typeface="Calibri"/>
              </a:rPr>
              <a:t>high contrast</a:t>
            </a:r>
            <a:r>
              <a:rPr lang="en-US" sz="1600" dirty="0">
                <a:effectLst>
                  <a:outerShdw blurRad="50800" dist="38100" dir="2700000" algn="tl" rotWithShape="0">
                    <a:prstClr val="black">
                      <a:alpha val="40000"/>
                    </a:prstClr>
                  </a:outerShdw>
                </a:effectLst>
                <a:latin typeface="Calibri"/>
                <a:cs typeface="Calibri"/>
              </a:rPr>
              <a:t> of complementary colors </a:t>
            </a:r>
            <a:r>
              <a:rPr lang="en-US" sz="1600" dirty="0" smtClean="0">
                <a:effectLst>
                  <a:outerShdw blurRad="50800" dist="38100" dir="2700000" algn="tl" rotWithShape="0">
                    <a:prstClr val="black">
                      <a:alpha val="40000"/>
                    </a:prstClr>
                  </a:outerShdw>
                </a:effectLst>
                <a:latin typeface="Calibri"/>
                <a:cs typeface="Calibri"/>
              </a:rPr>
              <a:t/>
            </a:r>
            <a:br>
              <a:rPr lang="en-US" sz="1600" dirty="0" smtClean="0">
                <a:effectLst>
                  <a:outerShdw blurRad="50800" dist="38100" dir="2700000" algn="tl" rotWithShape="0">
                    <a:prstClr val="black">
                      <a:alpha val="40000"/>
                    </a:prstClr>
                  </a:outerShdw>
                </a:effectLst>
                <a:latin typeface="Calibri"/>
                <a:cs typeface="Calibri"/>
              </a:rPr>
            </a:br>
            <a:r>
              <a:rPr lang="en-US" sz="1600" dirty="0" smtClean="0">
                <a:solidFill>
                  <a:srgbClr val="F9D59B"/>
                </a:solidFill>
                <a:effectLst>
                  <a:outerShdw blurRad="50800" dist="38100" dir="2700000" algn="tl" rotWithShape="0">
                    <a:prstClr val="black">
                      <a:alpha val="40000"/>
                    </a:prstClr>
                  </a:outerShdw>
                </a:effectLst>
                <a:latin typeface="Calibri"/>
                <a:cs typeface="Calibri"/>
              </a:rPr>
              <a:t>creates </a:t>
            </a:r>
            <a:r>
              <a:rPr lang="en-US" sz="1600" dirty="0">
                <a:solidFill>
                  <a:srgbClr val="F9D59B"/>
                </a:solidFill>
                <a:effectLst>
                  <a:outerShdw blurRad="50800" dist="38100" dir="2700000" algn="tl" rotWithShape="0">
                    <a:prstClr val="black">
                      <a:alpha val="40000"/>
                    </a:prstClr>
                  </a:outerShdw>
                </a:effectLst>
                <a:latin typeface="Calibri"/>
                <a:cs typeface="Calibri"/>
              </a:rPr>
              <a:t>a vibrant look</a:t>
            </a:r>
            <a:r>
              <a:rPr lang="en-US" sz="1600" dirty="0">
                <a:effectLst>
                  <a:outerShdw blurRad="50800" dist="38100" dir="2700000" algn="tl" rotWithShape="0">
                    <a:prstClr val="black">
                      <a:alpha val="40000"/>
                    </a:prstClr>
                  </a:outerShdw>
                </a:effectLst>
                <a:latin typeface="Calibri"/>
                <a:cs typeface="Calibri"/>
              </a:rPr>
              <a:t> </a:t>
            </a:r>
            <a:r>
              <a:rPr lang="en-US" sz="1600" dirty="0" smtClean="0">
                <a:effectLst>
                  <a:outerShdw blurRad="50800" dist="38100" dir="2700000" algn="tl" rotWithShape="0">
                    <a:prstClr val="black">
                      <a:alpha val="40000"/>
                    </a:prstClr>
                  </a:outerShdw>
                </a:effectLst>
                <a:latin typeface="Calibri"/>
                <a:cs typeface="Calibri"/>
              </a:rPr>
              <a:t>especially </a:t>
            </a:r>
            <a:r>
              <a:rPr lang="en-US" sz="1600" dirty="0">
                <a:effectLst>
                  <a:outerShdw blurRad="50800" dist="38100" dir="2700000" algn="tl" rotWithShape="0">
                    <a:prstClr val="black">
                      <a:alpha val="40000"/>
                    </a:prstClr>
                  </a:outerShdw>
                </a:effectLst>
                <a:latin typeface="Calibri"/>
                <a:cs typeface="Calibri"/>
              </a:rPr>
              <a:t>when used at </a:t>
            </a:r>
            <a:r>
              <a:rPr lang="en-US" sz="1600" dirty="0" smtClean="0">
                <a:effectLst>
                  <a:outerShdw blurRad="50800" dist="38100" dir="2700000" algn="tl" rotWithShape="0">
                    <a:prstClr val="black">
                      <a:alpha val="40000"/>
                    </a:prstClr>
                  </a:outerShdw>
                </a:effectLst>
                <a:latin typeface="Calibri"/>
                <a:cs typeface="Calibri"/>
              </a:rPr>
              <a:t/>
            </a:r>
            <a:br>
              <a:rPr lang="en-US" sz="1600" dirty="0" smtClean="0">
                <a:effectLst>
                  <a:outerShdw blurRad="50800" dist="38100" dir="2700000" algn="tl" rotWithShape="0">
                    <a:prstClr val="black">
                      <a:alpha val="40000"/>
                    </a:prstClr>
                  </a:outerShdw>
                </a:effectLst>
                <a:latin typeface="Calibri"/>
                <a:cs typeface="Calibri"/>
              </a:rPr>
            </a:br>
            <a:r>
              <a:rPr lang="en-US" sz="1600" dirty="0" smtClean="0">
                <a:effectLst>
                  <a:outerShdw blurRad="50800" dist="38100" dir="2700000" algn="tl" rotWithShape="0">
                    <a:prstClr val="black">
                      <a:alpha val="40000"/>
                    </a:prstClr>
                  </a:outerShdw>
                </a:effectLst>
                <a:latin typeface="Calibri"/>
                <a:cs typeface="Calibri"/>
              </a:rPr>
              <a:t>full saturation</a:t>
            </a:r>
            <a:r>
              <a:rPr lang="en-US" sz="1600" dirty="0">
                <a:effectLst>
                  <a:outerShdw blurRad="50800" dist="38100" dir="2700000" algn="tl" rotWithShape="0">
                    <a:prstClr val="black">
                      <a:alpha val="40000"/>
                    </a:prstClr>
                  </a:outerShdw>
                </a:effectLst>
                <a:latin typeface="Calibri"/>
                <a:cs typeface="Calibri"/>
              </a:rPr>
              <a:t>. </a:t>
            </a:r>
            <a:endParaRPr lang="en-US" sz="1600" dirty="0" smtClean="0">
              <a:effectLst>
                <a:outerShdw blurRad="50800" dist="38100" dir="2700000" algn="tl" rotWithShape="0">
                  <a:prstClr val="black">
                    <a:alpha val="40000"/>
                  </a:prstClr>
                </a:outerShdw>
              </a:effectLst>
              <a:latin typeface="Calibri"/>
              <a:cs typeface="Calibri"/>
            </a:endParaRPr>
          </a:p>
          <a:p>
            <a:endParaRPr lang="en-US" sz="1600" dirty="0">
              <a:effectLst>
                <a:outerShdw blurRad="50800" dist="38100" dir="2700000" algn="tl" rotWithShape="0">
                  <a:prstClr val="black">
                    <a:alpha val="40000"/>
                  </a:prstClr>
                </a:outerShdw>
              </a:effectLst>
              <a:latin typeface="Calibri"/>
              <a:cs typeface="Calibri"/>
            </a:endParaRPr>
          </a:p>
          <a:p>
            <a:r>
              <a:rPr lang="en-US" sz="1600" dirty="0">
                <a:effectLst>
                  <a:outerShdw blurRad="50800" dist="38100" dir="2700000" algn="tl" rotWithShape="0">
                    <a:prstClr val="black">
                      <a:alpha val="40000"/>
                    </a:prstClr>
                  </a:outerShdw>
                </a:effectLst>
                <a:latin typeface="Calibri"/>
                <a:cs typeface="Calibri"/>
              </a:rPr>
              <a:t>Complementary color schemes </a:t>
            </a:r>
            <a:r>
              <a:rPr lang="en-US" sz="1600" dirty="0" smtClean="0">
                <a:effectLst>
                  <a:outerShdw blurRad="50800" dist="38100" dir="2700000" algn="tl" rotWithShape="0">
                    <a:prstClr val="black">
                      <a:alpha val="40000"/>
                    </a:prstClr>
                  </a:outerShdw>
                </a:effectLst>
                <a:latin typeface="Calibri"/>
                <a:cs typeface="Calibri"/>
              </a:rPr>
              <a:t>are </a:t>
            </a:r>
            <a:r>
              <a:rPr lang="en-US" sz="1600" dirty="0">
                <a:effectLst>
                  <a:outerShdw blurRad="50800" dist="38100" dir="2700000" algn="tl" rotWithShape="0">
                    <a:prstClr val="black">
                      <a:alpha val="40000"/>
                    </a:prstClr>
                  </a:outerShdw>
                </a:effectLst>
                <a:latin typeface="Calibri"/>
                <a:cs typeface="Calibri"/>
              </a:rPr>
              <a:t>tricky to use </a:t>
            </a:r>
            <a:r>
              <a:rPr lang="en-US" sz="1600" dirty="0" smtClean="0">
                <a:effectLst>
                  <a:outerShdw blurRad="50800" dist="38100" dir="2700000" algn="tl" rotWithShape="0">
                    <a:prstClr val="black">
                      <a:alpha val="40000"/>
                    </a:prstClr>
                  </a:outerShdw>
                </a:effectLst>
                <a:latin typeface="Calibri"/>
                <a:cs typeface="Calibri"/>
              </a:rPr>
              <a:t/>
            </a:r>
            <a:br>
              <a:rPr lang="en-US" sz="1600" dirty="0" smtClean="0">
                <a:effectLst>
                  <a:outerShdw blurRad="50800" dist="38100" dir="2700000" algn="tl" rotWithShape="0">
                    <a:prstClr val="black">
                      <a:alpha val="40000"/>
                    </a:prstClr>
                  </a:outerShdw>
                </a:effectLst>
                <a:latin typeface="Calibri"/>
                <a:cs typeface="Calibri"/>
              </a:rPr>
            </a:br>
            <a:r>
              <a:rPr lang="en-US" sz="1600" dirty="0" smtClean="0">
                <a:effectLst>
                  <a:outerShdw blurRad="50800" dist="38100" dir="2700000" algn="tl" rotWithShape="0">
                    <a:prstClr val="black">
                      <a:alpha val="40000"/>
                    </a:prstClr>
                  </a:outerShdw>
                </a:effectLst>
                <a:latin typeface="Calibri"/>
                <a:cs typeface="Calibri"/>
              </a:rPr>
              <a:t>in </a:t>
            </a:r>
            <a:r>
              <a:rPr lang="en-US" sz="1600" dirty="0">
                <a:effectLst>
                  <a:outerShdw blurRad="50800" dist="38100" dir="2700000" algn="tl" rotWithShape="0">
                    <a:prstClr val="black">
                      <a:alpha val="40000"/>
                    </a:prstClr>
                  </a:outerShdw>
                </a:effectLst>
                <a:latin typeface="Calibri"/>
                <a:cs typeface="Calibri"/>
              </a:rPr>
              <a:t>large doses, </a:t>
            </a:r>
            <a:r>
              <a:rPr lang="en-US" sz="1600" dirty="0" smtClean="0">
                <a:effectLst>
                  <a:outerShdw blurRad="50800" dist="38100" dir="2700000" algn="tl" rotWithShape="0">
                    <a:prstClr val="black">
                      <a:alpha val="40000"/>
                    </a:prstClr>
                  </a:outerShdw>
                </a:effectLst>
                <a:latin typeface="Calibri"/>
                <a:cs typeface="Calibri"/>
              </a:rPr>
              <a:t>but </a:t>
            </a:r>
            <a:r>
              <a:rPr lang="en-US" sz="1600" dirty="0">
                <a:effectLst>
                  <a:outerShdw blurRad="50800" dist="38100" dir="2700000" algn="tl" rotWithShape="0">
                    <a:prstClr val="black">
                      <a:alpha val="40000"/>
                    </a:prstClr>
                  </a:outerShdw>
                </a:effectLst>
                <a:latin typeface="Calibri"/>
                <a:cs typeface="Calibri"/>
              </a:rPr>
              <a:t>work well when you want </a:t>
            </a:r>
            <a:r>
              <a:rPr lang="en-US" sz="1600" dirty="0" smtClean="0">
                <a:effectLst>
                  <a:outerShdw blurRad="50800" dist="38100" dir="2700000" algn="tl" rotWithShape="0">
                    <a:prstClr val="black">
                      <a:alpha val="40000"/>
                    </a:prstClr>
                  </a:outerShdw>
                </a:effectLst>
                <a:latin typeface="Calibri"/>
                <a:cs typeface="Calibri"/>
              </a:rPr>
              <a:t>something </a:t>
            </a:r>
            <a:r>
              <a:rPr lang="en-US" sz="1600" dirty="0">
                <a:effectLst>
                  <a:outerShdw blurRad="50800" dist="38100" dir="2700000" algn="tl" rotWithShape="0">
                    <a:prstClr val="black">
                      <a:alpha val="40000"/>
                    </a:prstClr>
                  </a:outerShdw>
                </a:effectLst>
                <a:latin typeface="Calibri"/>
                <a:cs typeface="Calibri"/>
              </a:rPr>
              <a:t>to stand </a:t>
            </a:r>
            <a:r>
              <a:rPr lang="en-US" sz="1600" dirty="0" smtClean="0">
                <a:effectLst>
                  <a:outerShdw blurRad="50800" dist="38100" dir="2700000" algn="tl" rotWithShape="0">
                    <a:prstClr val="black">
                      <a:alpha val="40000"/>
                    </a:prstClr>
                  </a:outerShdw>
                </a:effectLst>
                <a:latin typeface="Calibri"/>
                <a:cs typeface="Calibri"/>
              </a:rPr>
              <a:t>out.</a:t>
            </a:r>
          </a:p>
          <a:p>
            <a:endParaRPr lang="en-US" sz="1600" dirty="0">
              <a:effectLst>
                <a:outerShdw blurRad="50800" dist="38100" dir="2700000" algn="tl" rotWithShape="0">
                  <a:prstClr val="black">
                    <a:alpha val="40000"/>
                  </a:prstClr>
                </a:outerShdw>
              </a:effectLst>
              <a:latin typeface="Calibri"/>
              <a:cs typeface="Calibri"/>
            </a:endParaRPr>
          </a:p>
          <a:p>
            <a:pPr marL="118872">
              <a:buClr>
                <a:srgbClr val="FF33CC"/>
              </a:buClr>
              <a:defRPr/>
            </a:pPr>
            <a:endParaRPr lang="en-US" sz="1600" dirty="0">
              <a:effectLst>
                <a:outerShdw blurRad="50800" dist="38100" dir="2700000" algn="tl" rotWithShape="0">
                  <a:prstClr val="black">
                    <a:alpha val="40000"/>
                  </a:prstClr>
                </a:outerShdw>
              </a:effectLst>
              <a:latin typeface="Calibri"/>
              <a:cs typeface="Calibri"/>
            </a:endParaRPr>
          </a:p>
          <a:p>
            <a:pPr marL="438912" indent="-320040">
              <a:buFont typeface="Wingdings 2"/>
              <a:buChar char=""/>
              <a:defRPr/>
            </a:pPr>
            <a:endParaRPr lang="en-US" sz="1600" dirty="0">
              <a:effectLst>
                <a:outerShdw blurRad="50800" dist="38100" dir="2700000" algn="tl" rotWithShape="0">
                  <a:prstClr val="black">
                    <a:alpha val="40000"/>
                  </a:prstClr>
                </a:outerShdw>
              </a:effectLst>
              <a:latin typeface="Calibri"/>
              <a:cs typeface="Calibri"/>
            </a:endParaRPr>
          </a:p>
        </p:txBody>
      </p:sp>
      <p:sp>
        <p:nvSpPr>
          <p:cNvPr id="35" name="Oval 34"/>
          <p:cNvSpPr/>
          <p:nvPr/>
        </p:nvSpPr>
        <p:spPr>
          <a:xfrm>
            <a:off x="4724270"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lowchart: Extract 5"/>
          <p:cNvSpPr>
            <a:spLocks noChangeArrowheads="1"/>
          </p:cNvSpPr>
          <p:nvPr/>
        </p:nvSpPr>
        <p:spPr bwMode="auto">
          <a:xfrm>
            <a:off x="5144314" y="810473"/>
            <a:ext cx="2947215" cy="2345062"/>
          </a:xfrm>
          <a:prstGeom prst="flowChartExtract">
            <a:avLst/>
          </a:prstGeom>
          <a:noFill/>
          <a:ln w="6350" cap="rnd">
            <a:solidFill>
              <a:srgbClr val="F0AC00"/>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38" name="Flowchart: Extract 6"/>
          <p:cNvSpPr>
            <a:spLocks noChangeArrowheads="1"/>
          </p:cNvSpPr>
          <p:nvPr/>
        </p:nvSpPr>
        <p:spPr bwMode="auto">
          <a:xfrm rot="10800000">
            <a:off x="5191872" y="1481042"/>
            <a:ext cx="2956996" cy="2262407"/>
          </a:xfrm>
          <a:prstGeom prst="flowChartExtract">
            <a:avLst/>
          </a:prstGeom>
          <a:noFill/>
          <a:ln w="6350" cap="rnd">
            <a:solidFill>
              <a:srgbClr val="858EA3"/>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39" name="Oval 38"/>
          <p:cNvSpPr/>
          <p:nvPr/>
        </p:nvSpPr>
        <p:spPr>
          <a:xfrm>
            <a:off x="6251145" y="131751"/>
            <a:ext cx="731744" cy="678722"/>
          </a:xfrm>
          <a:prstGeom prst="ellipse">
            <a:avLst/>
          </a:prstGeom>
          <a:solidFill>
            <a:srgbClr val="E9E8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p:cNvSpPr/>
          <p:nvPr/>
        </p:nvSpPr>
        <p:spPr>
          <a:xfrm>
            <a:off x="4618205" y="2929177"/>
            <a:ext cx="731744" cy="678722"/>
          </a:xfrm>
          <a:prstGeom prst="ellipse">
            <a:avLst/>
          </a:prstGeom>
          <a:solidFill>
            <a:srgbClr val="FF00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Oval 40"/>
          <p:cNvSpPr/>
          <p:nvPr/>
        </p:nvSpPr>
        <p:spPr>
          <a:xfrm>
            <a:off x="7902037" y="2929177"/>
            <a:ext cx="731744" cy="678722"/>
          </a:xfrm>
          <a:prstGeom prst="ellipse">
            <a:avLst/>
          </a:prstGeom>
          <a:solidFill>
            <a:srgbClr val="0000FF"/>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TextBox 41"/>
          <p:cNvSpPr txBox="1"/>
          <p:nvPr/>
        </p:nvSpPr>
        <p:spPr>
          <a:xfrm>
            <a:off x="6251145" y="330286"/>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43" name="Oval 42"/>
          <p:cNvSpPr/>
          <p:nvPr/>
        </p:nvSpPr>
        <p:spPr>
          <a:xfrm>
            <a:off x="7254295" y="374921"/>
            <a:ext cx="731744" cy="678722"/>
          </a:xfrm>
          <a:prstGeom prst="ellipse">
            <a:avLst/>
          </a:prstGeom>
          <a:solidFill>
            <a:srgbClr val="8FE32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Oval 43"/>
          <p:cNvSpPr/>
          <p:nvPr/>
        </p:nvSpPr>
        <p:spPr>
          <a:xfrm>
            <a:off x="7986039" y="1020480"/>
            <a:ext cx="731744" cy="678722"/>
          </a:xfrm>
          <a:prstGeom prst="ellipse">
            <a:avLst/>
          </a:prstGeom>
          <a:solidFill>
            <a:srgbClr val="0080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Oval 44"/>
          <p:cNvSpPr/>
          <p:nvPr/>
        </p:nvSpPr>
        <p:spPr>
          <a:xfrm>
            <a:off x="8218051" y="2032652"/>
            <a:ext cx="696437" cy="617220"/>
          </a:xfrm>
          <a:prstGeom prst="ellipse">
            <a:avLst/>
          </a:prstGeom>
          <a:solidFill>
            <a:schemeClr val="accent6">
              <a:lumMod val="75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Oval 47"/>
          <p:cNvSpPr/>
          <p:nvPr/>
        </p:nvSpPr>
        <p:spPr>
          <a:xfrm>
            <a:off x="7234535" y="3507873"/>
            <a:ext cx="731744" cy="678722"/>
          </a:xfrm>
          <a:prstGeom prst="ellipse">
            <a:avLst/>
          </a:prstGeom>
          <a:solidFill>
            <a:srgbClr val="3006B3"/>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p:cNvSpPr/>
          <p:nvPr/>
        </p:nvSpPr>
        <p:spPr>
          <a:xfrm>
            <a:off x="6303338" y="3722500"/>
            <a:ext cx="731744" cy="678722"/>
          </a:xfrm>
          <a:prstGeom prst="ellipse">
            <a:avLst/>
          </a:prstGeom>
          <a:solidFill>
            <a:srgbClr val="5F06AB"/>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Oval 49"/>
          <p:cNvSpPr/>
          <p:nvPr/>
        </p:nvSpPr>
        <p:spPr>
          <a:xfrm>
            <a:off x="5339486" y="3523760"/>
            <a:ext cx="731744" cy="678722"/>
          </a:xfrm>
          <a:prstGeom prst="ellipse">
            <a:avLst/>
          </a:prstGeom>
          <a:solidFill>
            <a:srgbClr val="C808E3"/>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Oval 50"/>
          <p:cNvSpPr/>
          <p:nvPr/>
        </p:nvSpPr>
        <p:spPr>
          <a:xfrm>
            <a:off x="4380822" y="1973348"/>
            <a:ext cx="686896" cy="617220"/>
          </a:xfrm>
          <a:prstGeom prst="ellipse">
            <a:avLst/>
          </a:prstGeom>
          <a:solidFill>
            <a:srgbClr val="FF3C02"/>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Oval 51"/>
          <p:cNvSpPr/>
          <p:nvPr/>
        </p:nvSpPr>
        <p:spPr>
          <a:xfrm>
            <a:off x="4597279" y="1020480"/>
            <a:ext cx="731744" cy="678722"/>
          </a:xfrm>
          <a:prstGeom prst="ellipse">
            <a:avLst/>
          </a:prstGeom>
          <a:solidFill>
            <a:srgbClr val="FF66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p:cNvSpPr/>
          <p:nvPr/>
        </p:nvSpPr>
        <p:spPr>
          <a:xfrm>
            <a:off x="5276347" y="374921"/>
            <a:ext cx="731744" cy="678722"/>
          </a:xfrm>
          <a:prstGeom prst="ellipse">
            <a:avLst/>
          </a:prstGeom>
          <a:solidFill>
            <a:srgbClr val="FFC20A"/>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TextBox 53"/>
          <p:cNvSpPr txBox="1"/>
          <p:nvPr/>
        </p:nvSpPr>
        <p:spPr>
          <a:xfrm>
            <a:off x="7254295" y="609417"/>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TERTIARY</a:t>
            </a:r>
            <a:endParaRPr lang="en-US" sz="1100" dirty="0">
              <a:solidFill>
                <a:schemeClr val="bg1">
                  <a:lumMod val="95000"/>
                </a:schemeClr>
              </a:solidFill>
              <a:latin typeface="Calibri Light"/>
              <a:cs typeface="Calibri Light"/>
            </a:endParaRPr>
          </a:p>
        </p:txBody>
      </p:sp>
      <p:sp>
        <p:nvSpPr>
          <p:cNvPr id="55" name="TextBox 54"/>
          <p:cNvSpPr txBox="1"/>
          <p:nvPr/>
        </p:nvSpPr>
        <p:spPr>
          <a:xfrm>
            <a:off x="7893682" y="1219431"/>
            <a:ext cx="927257"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SECONDARY</a:t>
            </a:r>
          </a:p>
        </p:txBody>
      </p:sp>
      <p:sp>
        <p:nvSpPr>
          <p:cNvPr id="56" name="TextBox 55"/>
          <p:cNvSpPr txBox="1"/>
          <p:nvPr/>
        </p:nvSpPr>
        <p:spPr>
          <a:xfrm>
            <a:off x="8183461" y="2209377"/>
            <a:ext cx="765621"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57" name="TextBox 56"/>
          <p:cNvSpPr txBox="1"/>
          <p:nvPr/>
        </p:nvSpPr>
        <p:spPr>
          <a:xfrm>
            <a:off x="7902037" y="3137733"/>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58" name="TextBox 57"/>
          <p:cNvSpPr txBox="1"/>
          <p:nvPr/>
        </p:nvSpPr>
        <p:spPr>
          <a:xfrm>
            <a:off x="7234535" y="3729379"/>
            <a:ext cx="731744"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59" name="TextBox 58"/>
          <p:cNvSpPr txBox="1"/>
          <p:nvPr/>
        </p:nvSpPr>
        <p:spPr>
          <a:xfrm>
            <a:off x="6206780" y="3924985"/>
            <a:ext cx="895361"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SECONDARY</a:t>
            </a:r>
            <a:endParaRPr lang="en-US" sz="1100" dirty="0">
              <a:solidFill>
                <a:schemeClr val="bg1">
                  <a:lumMod val="95000"/>
                </a:schemeClr>
              </a:solidFill>
              <a:latin typeface="Calibri Light"/>
              <a:cs typeface="Calibri Light"/>
            </a:endParaRPr>
          </a:p>
        </p:txBody>
      </p:sp>
      <p:sp>
        <p:nvSpPr>
          <p:cNvPr id="60" name="TextBox 59"/>
          <p:cNvSpPr txBox="1"/>
          <p:nvPr/>
        </p:nvSpPr>
        <p:spPr>
          <a:xfrm>
            <a:off x="5329023" y="3735330"/>
            <a:ext cx="731744" cy="430887"/>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a:p>
            <a:pPr algn="ctr"/>
            <a:endParaRPr lang="en-US" sz="1100" dirty="0">
              <a:solidFill>
                <a:schemeClr val="bg1">
                  <a:lumMod val="95000"/>
                </a:schemeClr>
              </a:solidFill>
              <a:latin typeface="Calibri Light"/>
              <a:cs typeface="Calibri Light"/>
            </a:endParaRPr>
          </a:p>
        </p:txBody>
      </p:sp>
      <p:sp>
        <p:nvSpPr>
          <p:cNvPr id="61" name="TextBox 60"/>
          <p:cNvSpPr txBox="1"/>
          <p:nvPr/>
        </p:nvSpPr>
        <p:spPr>
          <a:xfrm>
            <a:off x="4597279" y="3137598"/>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62" name="TextBox 61"/>
          <p:cNvSpPr txBox="1"/>
          <p:nvPr/>
        </p:nvSpPr>
        <p:spPr>
          <a:xfrm>
            <a:off x="4333875" y="2150073"/>
            <a:ext cx="765963"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63" name="TextBox 62"/>
          <p:cNvSpPr txBox="1"/>
          <p:nvPr/>
        </p:nvSpPr>
        <p:spPr>
          <a:xfrm>
            <a:off x="4501894" y="1236133"/>
            <a:ext cx="909272"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SECONDARY</a:t>
            </a:r>
          </a:p>
        </p:txBody>
      </p:sp>
      <p:sp>
        <p:nvSpPr>
          <p:cNvPr id="64" name="TextBox 63"/>
          <p:cNvSpPr txBox="1"/>
          <p:nvPr/>
        </p:nvSpPr>
        <p:spPr>
          <a:xfrm>
            <a:off x="5276346" y="603995"/>
            <a:ext cx="731744"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Tree>
    <p:extLst>
      <p:ext uri="{BB962C8B-B14F-4D97-AF65-F5344CB8AC3E}">
        <p14:creationId xmlns:p14="http://schemas.microsoft.com/office/powerpoint/2010/main" val="3367692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xEl>
                                              <p:pRg st="4" end="4"/>
                                            </p:txEl>
                                          </p:spTgt>
                                        </p:tgtEl>
                                        <p:attrNameLst>
                                          <p:attrName>style.visibility</p:attrName>
                                        </p:attrNameLst>
                                      </p:cBhvr>
                                      <p:to>
                                        <p:strVal val="visible"/>
                                      </p:to>
                                    </p:set>
                                    <p:animEffect transition="in" filter="fade">
                                      <p:cBhvr>
                                        <p:cTn id="12" dur="500"/>
                                        <p:tgtEl>
                                          <p:spTgt spid="3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xEl>
                                              <p:pRg st="6" end="6"/>
                                            </p:txEl>
                                          </p:spTgt>
                                        </p:tgtEl>
                                        <p:attrNameLst>
                                          <p:attrName>style.visibility</p:attrName>
                                        </p:attrNameLst>
                                      </p:cBhvr>
                                      <p:to>
                                        <p:strVal val="visible"/>
                                      </p:to>
                                    </p:set>
                                    <p:animEffect transition="in" filter="fade">
                                      <p:cBhvr>
                                        <p:cTn id="17" dur="500"/>
                                        <p:tgtEl>
                                          <p:spTgt spid="3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fltVal val="0"/>
                                          </p:val>
                                        </p:tav>
                                        <p:tav tm="100000">
                                          <p:val>
                                            <p:strVal val="#ppt_w"/>
                                          </p:val>
                                        </p:tav>
                                      </p:tavLst>
                                    </p:anim>
                                    <p:anim calcmode="lin" valueType="num">
                                      <p:cBhvr>
                                        <p:cTn id="72" dur="500" fill="hold"/>
                                        <p:tgtEl>
                                          <p:spTgt spid="55"/>
                                        </p:tgtEl>
                                        <p:attrNameLst>
                                          <p:attrName>ppt_h</p:attrName>
                                        </p:attrNameLst>
                                      </p:cBhvr>
                                      <p:tavLst>
                                        <p:tav tm="0">
                                          <p:val>
                                            <p:fltVal val="0"/>
                                          </p:val>
                                        </p:tav>
                                        <p:tav tm="100000">
                                          <p:val>
                                            <p:strVal val="#ppt_h"/>
                                          </p:val>
                                        </p:tav>
                                      </p:tavLst>
                                    </p:anim>
                                    <p:animEffect transition="in" filter="fade">
                                      <p:cBhvr>
                                        <p:cTn id="73" dur="5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p:cTn id="86" dur="500" fill="hold"/>
                                        <p:tgtEl>
                                          <p:spTgt spid="49"/>
                                        </p:tgtEl>
                                        <p:attrNameLst>
                                          <p:attrName>ppt_w</p:attrName>
                                        </p:attrNameLst>
                                      </p:cBhvr>
                                      <p:tavLst>
                                        <p:tav tm="0">
                                          <p:val>
                                            <p:fltVal val="0"/>
                                          </p:val>
                                        </p:tav>
                                        <p:tav tm="100000">
                                          <p:val>
                                            <p:strVal val="#ppt_w"/>
                                          </p:val>
                                        </p:tav>
                                      </p:tavLst>
                                    </p:anim>
                                    <p:anim calcmode="lin" valueType="num">
                                      <p:cBhvr>
                                        <p:cTn id="87" dur="500" fill="hold"/>
                                        <p:tgtEl>
                                          <p:spTgt spid="49"/>
                                        </p:tgtEl>
                                        <p:attrNameLst>
                                          <p:attrName>ppt_h</p:attrName>
                                        </p:attrNameLst>
                                      </p:cBhvr>
                                      <p:tavLst>
                                        <p:tav tm="0">
                                          <p:val>
                                            <p:fltVal val="0"/>
                                          </p:val>
                                        </p:tav>
                                        <p:tav tm="100000">
                                          <p:val>
                                            <p:strVal val="#ppt_h"/>
                                          </p:val>
                                        </p:tav>
                                      </p:tavLst>
                                    </p:anim>
                                    <p:animEffect transition="in" filter="fade">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fltVal val="0"/>
                                          </p:val>
                                        </p:tav>
                                        <p:tav tm="100000">
                                          <p:val>
                                            <p:strVal val="#ppt_h"/>
                                          </p:val>
                                        </p:tav>
                                      </p:tavLst>
                                    </p:anim>
                                    <p:animEffect transition="in" filter="fade">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64"/>
                                        </p:tgtEl>
                                        <p:attrNameLst>
                                          <p:attrName>style.visibility</p:attrName>
                                        </p:attrNameLst>
                                      </p:cBhvr>
                                      <p:to>
                                        <p:strVal val="visible"/>
                                      </p:to>
                                    </p:set>
                                    <p:anim calcmode="lin" valueType="num">
                                      <p:cBhvr>
                                        <p:cTn id="100" dur="500" fill="hold"/>
                                        <p:tgtEl>
                                          <p:spTgt spid="64"/>
                                        </p:tgtEl>
                                        <p:attrNameLst>
                                          <p:attrName>ppt_w</p:attrName>
                                        </p:attrNameLst>
                                      </p:cBhvr>
                                      <p:tavLst>
                                        <p:tav tm="0">
                                          <p:val>
                                            <p:fltVal val="0"/>
                                          </p:val>
                                        </p:tav>
                                        <p:tav tm="100000">
                                          <p:val>
                                            <p:strVal val="#ppt_w"/>
                                          </p:val>
                                        </p:tav>
                                      </p:tavLst>
                                    </p:anim>
                                    <p:anim calcmode="lin" valueType="num">
                                      <p:cBhvr>
                                        <p:cTn id="101" dur="500" fill="hold"/>
                                        <p:tgtEl>
                                          <p:spTgt spid="64"/>
                                        </p:tgtEl>
                                        <p:attrNameLst>
                                          <p:attrName>ppt_h</p:attrName>
                                        </p:attrNameLst>
                                      </p:cBhvr>
                                      <p:tavLst>
                                        <p:tav tm="0">
                                          <p:val>
                                            <p:fltVal val="0"/>
                                          </p:val>
                                        </p:tav>
                                        <p:tav tm="100000">
                                          <p:val>
                                            <p:strVal val="#ppt_h"/>
                                          </p:val>
                                        </p:tav>
                                      </p:tavLst>
                                    </p:anim>
                                    <p:animEffect transition="in" filter="fade">
                                      <p:cBhvr>
                                        <p:cTn id="102" dur="500"/>
                                        <p:tgtEl>
                                          <p:spTgt spid="6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fltVal val="0"/>
                                          </p:val>
                                        </p:tav>
                                        <p:tav tm="100000">
                                          <p:val>
                                            <p:strVal val="#ppt_h"/>
                                          </p:val>
                                        </p:tav>
                                      </p:tavLst>
                                    </p:anim>
                                    <p:animEffect transition="in" filter="fade">
                                      <p:cBhvr>
                                        <p:cTn id="112" dur="500"/>
                                        <p:tgtEl>
                                          <p:spTgt spid="5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p:cTn id="115" dur="500" fill="hold"/>
                                        <p:tgtEl>
                                          <p:spTgt spid="43"/>
                                        </p:tgtEl>
                                        <p:attrNameLst>
                                          <p:attrName>ppt_w</p:attrName>
                                        </p:attrNameLst>
                                      </p:cBhvr>
                                      <p:tavLst>
                                        <p:tav tm="0">
                                          <p:val>
                                            <p:fltVal val="0"/>
                                          </p:val>
                                        </p:tav>
                                        <p:tav tm="100000">
                                          <p:val>
                                            <p:strVal val="#ppt_w"/>
                                          </p:val>
                                        </p:tav>
                                      </p:tavLst>
                                    </p:anim>
                                    <p:anim calcmode="lin" valueType="num">
                                      <p:cBhvr>
                                        <p:cTn id="116" dur="500" fill="hold"/>
                                        <p:tgtEl>
                                          <p:spTgt spid="43"/>
                                        </p:tgtEl>
                                        <p:attrNameLst>
                                          <p:attrName>ppt_h</p:attrName>
                                        </p:attrNameLst>
                                      </p:cBhvr>
                                      <p:tavLst>
                                        <p:tav tm="0">
                                          <p:val>
                                            <p:fltVal val="0"/>
                                          </p:val>
                                        </p:tav>
                                        <p:tav tm="100000">
                                          <p:val>
                                            <p:strVal val="#ppt_h"/>
                                          </p:val>
                                        </p:tav>
                                      </p:tavLst>
                                    </p:anim>
                                    <p:animEffect transition="in" filter="fade">
                                      <p:cBhvr>
                                        <p:cTn id="117" dur="500"/>
                                        <p:tgtEl>
                                          <p:spTgt spid="4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6"/>
                                        </p:tgtEl>
                                        <p:attrNameLst>
                                          <p:attrName>style.visibility</p:attrName>
                                        </p:attrNameLst>
                                      </p:cBhvr>
                                      <p:to>
                                        <p:strVal val="visible"/>
                                      </p:to>
                                    </p:set>
                                    <p:anim calcmode="lin" valueType="num">
                                      <p:cBhvr>
                                        <p:cTn id="120" dur="500" fill="hold"/>
                                        <p:tgtEl>
                                          <p:spTgt spid="56"/>
                                        </p:tgtEl>
                                        <p:attrNameLst>
                                          <p:attrName>ppt_w</p:attrName>
                                        </p:attrNameLst>
                                      </p:cBhvr>
                                      <p:tavLst>
                                        <p:tav tm="0">
                                          <p:val>
                                            <p:fltVal val="0"/>
                                          </p:val>
                                        </p:tav>
                                        <p:tav tm="100000">
                                          <p:val>
                                            <p:strVal val="#ppt_w"/>
                                          </p:val>
                                        </p:tav>
                                      </p:tavLst>
                                    </p:anim>
                                    <p:anim calcmode="lin" valueType="num">
                                      <p:cBhvr>
                                        <p:cTn id="121" dur="500" fill="hold"/>
                                        <p:tgtEl>
                                          <p:spTgt spid="56"/>
                                        </p:tgtEl>
                                        <p:attrNameLst>
                                          <p:attrName>ppt_h</p:attrName>
                                        </p:attrNameLst>
                                      </p:cBhvr>
                                      <p:tavLst>
                                        <p:tav tm="0">
                                          <p:val>
                                            <p:fltVal val="0"/>
                                          </p:val>
                                        </p:tav>
                                        <p:tav tm="100000">
                                          <p:val>
                                            <p:strVal val="#ppt_h"/>
                                          </p:val>
                                        </p:tav>
                                      </p:tavLst>
                                    </p:anim>
                                    <p:animEffect transition="in" filter="fade">
                                      <p:cBhvr>
                                        <p:cTn id="122" dur="500"/>
                                        <p:tgtEl>
                                          <p:spTgt spid="56"/>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p:cTn id="125" dur="500" fill="hold"/>
                                        <p:tgtEl>
                                          <p:spTgt spid="45"/>
                                        </p:tgtEl>
                                        <p:attrNameLst>
                                          <p:attrName>ppt_w</p:attrName>
                                        </p:attrNameLst>
                                      </p:cBhvr>
                                      <p:tavLst>
                                        <p:tav tm="0">
                                          <p:val>
                                            <p:fltVal val="0"/>
                                          </p:val>
                                        </p:tav>
                                        <p:tav tm="100000">
                                          <p:val>
                                            <p:strVal val="#ppt_w"/>
                                          </p:val>
                                        </p:tav>
                                      </p:tavLst>
                                    </p:anim>
                                    <p:anim calcmode="lin" valueType="num">
                                      <p:cBhvr>
                                        <p:cTn id="126" dur="500" fill="hold"/>
                                        <p:tgtEl>
                                          <p:spTgt spid="45"/>
                                        </p:tgtEl>
                                        <p:attrNameLst>
                                          <p:attrName>ppt_h</p:attrName>
                                        </p:attrNameLst>
                                      </p:cBhvr>
                                      <p:tavLst>
                                        <p:tav tm="0">
                                          <p:val>
                                            <p:fltVal val="0"/>
                                          </p:val>
                                        </p:tav>
                                        <p:tav tm="100000">
                                          <p:val>
                                            <p:strVal val="#ppt_h"/>
                                          </p:val>
                                        </p:tav>
                                      </p:tavLst>
                                    </p:anim>
                                    <p:animEffect transition="in" filter="fade">
                                      <p:cBhvr>
                                        <p:cTn id="127" dur="500"/>
                                        <p:tgtEl>
                                          <p:spTgt spid="45"/>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p:cTn id="130" dur="500" fill="hold"/>
                                        <p:tgtEl>
                                          <p:spTgt spid="58"/>
                                        </p:tgtEl>
                                        <p:attrNameLst>
                                          <p:attrName>ppt_w</p:attrName>
                                        </p:attrNameLst>
                                      </p:cBhvr>
                                      <p:tavLst>
                                        <p:tav tm="0">
                                          <p:val>
                                            <p:fltVal val="0"/>
                                          </p:val>
                                        </p:tav>
                                        <p:tav tm="100000">
                                          <p:val>
                                            <p:strVal val="#ppt_w"/>
                                          </p:val>
                                        </p:tav>
                                      </p:tavLst>
                                    </p:anim>
                                    <p:anim calcmode="lin" valueType="num">
                                      <p:cBhvr>
                                        <p:cTn id="131" dur="500" fill="hold"/>
                                        <p:tgtEl>
                                          <p:spTgt spid="58"/>
                                        </p:tgtEl>
                                        <p:attrNameLst>
                                          <p:attrName>ppt_h</p:attrName>
                                        </p:attrNameLst>
                                      </p:cBhvr>
                                      <p:tavLst>
                                        <p:tav tm="0">
                                          <p:val>
                                            <p:fltVal val="0"/>
                                          </p:val>
                                        </p:tav>
                                        <p:tav tm="100000">
                                          <p:val>
                                            <p:strVal val="#ppt_h"/>
                                          </p:val>
                                        </p:tav>
                                      </p:tavLst>
                                    </p:anim>
                                    <p:animEffect transition="in" filter="fade">
                                      <p:cBhvr>
                                        <p:cTn id="132" dur="500"/>
                                        <p:tgtEl>
                                          <p:spTgt spid="58"/>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p:cTn id="135" dur="500" fill="hold"/>
                                        <p:tgtEl>
                                          <p:spTgt spid="48"/>
                                        </p:tgtEl>
                                        <p:attrNameLst>
                                          <p:attrName>ppt_w</p:attrName>
                                        </p:attrNameLst>
                                      </p:cBhvr>
                                      <p:tavLst>
                                        <p:tav tm="0">
                                          <p:val>
                                            <p:fltVal val="0"/>
                                          </p:val>
                                        </p:tav>
                                        <p:tav tm="100000">
                                          <p:val>
                                            <p:strVal val="#ppt_w"/>
                                          </p:val>
                                        </p:tav>
                                      </p:tavLst>
                                    </p:anim>
                                    <p:anim calcmode="lin" valueType="num">
                                      <p:cBhvr>
                                        <p:cTn id="136" dur="500" fill="hold"/>
                                        <p:tgtEl>
                                          <p:spTgt spid="48"/>
                                        </p:tgtEl>
                                        <p:attrNameLst>
                                          <p:attrName>ppt_h</p:attrName>
                                        </p:attrNameLst>
                                      </p:cBhvr>
                                      <p:tavLst>
                                        <p:tav tm="0">
                                          <p:val>
                                            <p:fltVal val="0"/>
                                          </p:val>
                                        </p:tav>
                                        <p:tav tm="100000">
                                          <p:val>
                                            <p:strVal val="#ppt_h"/>
                                          </p:val>
                                        </p:tav>
                                      </p:tavLst>
                                    </p:anim>
                                    <p:animEffect transition="in" filter="fade">
                                      <p:cBhvr>
                                        <p:cTn id="137" dur="500"/>
                                        <p:tgtEl>
                                          <p:spTgt spid="48"/>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60"/>
                                        </p:tgtEl>
                                        <p:attrNameLst>
                                          <p:attrName>style.visibility</p:attrName>
                                        </p:attrNameLst>
                                      </p:cBhvr>
                                      <p:to>
                                        <p:strVal val="visible"/>
                                      </p:to>
                                    </p:set>
                                    <p:anim calcmode="lin" valueType="num">
                                      <p:cBhvr>
                                        <p:cTn id="140" dur="500" fill="hold"/>
                                        <p:tgtEl>
                                          <p:spTgt spid="60"/>
                                        </p:tgtEl>
                                        <p:attrNameLst>
                                          <p:attrName>ppt_w</p:attrName>
                                        </p:attrNameLst>
                                      </p:cBhvr>
                                      <p:tavLst>
                                        <p:tav tm="0">
                                          <p:val>
                                            <p:fltVal val="0"/>
                                          </p:val>
                                        </p:tav>
                                        <p:tav tm="100000">
                                          <p:val>
                                            <p:strVal val="#ppt_w"/>
                                          </p:val>
                                        </p:tav>
                                      </p:tavLst>
                                    </p:anim>
                                    <p:anim calcmode="lin" valueType="num">
                                      <p:cBhvr>
                                        <p:cTn id="141" dur="500" fill="hold"/>
                                        <p:tgtEl>
                                          <p:spTgt spid="60"/>
                                        </p:tgtEl>
                                        <p:attrNameLst>
                                          <p:attrName>ppt_h</p:attrName>
                                        </p:attrNameLst>
                                      </p:cBhvr>
                                      <p:tavLst>
                                        <p:tav tm="0">
                                          <p:val>
                                            <p:fltVal val="0"/>
                                          </p:val>
                                        </p:tav>
                                        <p:tav tm="100000">
                                          <p:val>
                                            <p:strVal val="#ppt_h"/>
                                          </p:val>
                                        </p:tav>
                                      </p:tavLst>
                                    </p:anim>
                                    <p:animEffect transition="in" filter="fade">
                                      <p:cBhvr>
                                        <p:cTn id="142" dur="500"/>
                                        <p:tgtEl>
                                          <p:spTgt spid="6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500" fill="hold"/>
                                        <p:tgtEl>
                                          <p:spTgt spid="50"/>
                                        </p:tgtEl>
                                        <p:attrNameLst>
                                          <p:attrName>ppt_w</p:attrName>
                                        </p:attrNameLst>
                                      </p:cBhvr>
                                      <p:tavLst>
                                        <p:tav tm="0">
                                          <p:val>
                                            <p:fltVal val="0"/>
                                          </p:val>
                                        </p:tav>
                                        <p:tav tm="100000">
                                          <p:val>
                                            <p:strVal val="#ppt_w"/>
                                          </p:val>
                                        </p:tav>
                                      </p:tavLst>
                                    </p:anim>
                                    <p:anim calcmode="lin" valueType="num">
                                      <p:cBhvr>
                                        <p:cTn id="146" dur="500" fill="hold"/>
                                        <p:tgtEl>
                                          <p:spTgt spid="50"/>
                                        </p:tgtEl>
                                        <p:attrNameLst>
                                          <p:attrName>ppt_h</p:attrName>
                                        </p:attrNameLst>
                                      </p:cBhvr>
                                      <p:tavLst>
                                        <p:tav tm="0">
                                          <p:val>
                                            <p:fltVal val="0"/>
                                          </p:val>
                                        </p:tav>
                                        <p:tav tm="100000">
                                          <p:val>
                                            <p:strVal val="#ppt_h"/>
                                          </p:val>
                                        </p:tav>
                                      </p:tavLst>
                                    </p:anim>
                                    <p:animEffect transition="in" filter="fade">
                                      <p:cBhvr>
                                        <p:cTn id="147" dur="500"/>
                                        <p:tgtEl>
                                          <p:spTgt spid="50"/>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62"/>
                                        </p:tgtEl>
                                        <p:attrNameLst>
                                          <p:attrName>style.visibility</p:attrName>
                                        </p:attrNameLst>
                                      </p:cBhvr>
                                      <p:to>
                                        <p:strVal val="visible"/>
                                      </p:to>
                                    </p:set>
                                    <p:anim calcmode="lin" valueType="num">
                                      <p:cBhvr>
                                        <p:cTn id="150" dur="500" fill="hold"/>
                                        <p:tgtEl>
                                          <p:spTgt spid="62"/>
                                        </p:tgtEl>
                                        <p:attrNameLst>
                                          <p:attrName>ppt_w</p:attrName>
                                        </p:attrNameLst>
                                      </p:cBhvr>
                                      <p:tavLst>
                                        <p:tav tm="0">
                                          <p:val>
                                            <p:fltVal val="0"/>
                                          </p:val>
                                        </p:tav>
                                        <p:tav tm="100000">
                                          <p:val>
                                            <p:strVal val="#ppt_w"/>
                                          </p:val>
                                        </p:tav>
                                      </p:tavLst>
                                    </p:anim>
                                    <p:anim calcmode="lin" valueType="num">
                                      <p:cBhvr>
                                        <p:cTn id="151" dur="500" fill="hold"/>
                                        <p:tgtEl>
                                          <p:spTgt spid="62"/>
                                        </p:tgtEl>
                                        <p:attrNameLst>
                                          <p:attrName>ppt_h</p:attrName>
                                        </p:attrNameLst>
                                      </p:cBhvr>
                                      <p:tavLst>
                                        <p:tav tm="0">
                                          <p:val>
                                            <p:fltVal val="0"/>
                                          </p:val>
                                        </p:tav>
                                        <p:tav tm="100000">
                                          <p:val>
                                            <p:strVal val="#ppt_h"/>
                                          </p:val>
                                        </p:tav>
                                      </p:tavLst>
                                    </p:anim>
                                    <p:animEffect transition="in" filter="fade">
                                      <p:cBhvr>
                                        <p:cTn id="152" dur="500"/>
                                        <p:tgtEl>
                                          <p:spTgt spid="62"/>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fltVal val="0"/>
                                          </p:val>
                                        </p:tav>
                                        <p:tav tm="100000">
                                          <p:val>
                                            <p:strVal val="#ppt_w"/>
                                          </p:val>
                                        </p:tav>
                                      </p:tavLst>
                                    </p:anim>
                                    <p:anim calcmode="lin" valueType="num">
                                      <p:cBhvr>
                                        <p:cTn id="156" dur="500" fill="hold"/>
                                        <p:tgtEl>
                                          <p:spTgt spid="51"/>
                                        </p:tgtEl>
                                        <p:attrNameLst>
                                          <p:attrName>ppt_h</p:attrName>
                                        </p:attrNameLst>
                                      </p:cBhvr>
                                      <p:tavLst>
                                        <p:tav tm="0">
                                          <p:val>
                                            <p:fltVal val="0"/>
                                          </p:val>
                                        </p:tav>
                                        <p:tav tm="100000">
                                          <p:val>
                                            <p:strVal val="#ppt_h"/>
                                          </p:val>
                                        </p:tav>
                                      </p:tavLst>
                                    </p:anim>
                                    <p:animEffect transition="in" filter="fade">
                                      <p:cBhvr>
                                        <p:cTn id="1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build="p"/>
      <p:bldP spid="37" grpId="0" animBg="1"/>
      <p:bldP spid="38" grpId="0" animBg="1"/>
      <p:bldP spid="39" grpId="0" animBg="1"/>
      <p:bldP spid="40" grpId="0" animBg="1"/>
      <p:bldP spid="41" grpId="0" animBg="1"/>
      <p:bldP spid="42" grpId="0"/>
      <p:bldP spid="43" grpId="0" animBg="1"/>
      <p:bldP spid="44" grpId="0" animBg="1"/>
      <p:bldP spid="45"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limentar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8723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limentary.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39" y="0"/>
            <a:ext cx="9153237" cy="4605491"/>
          </a:xfrm>
          <a:prstGeom prst="rect">
            <a:avLst/>
          </a:prstGeom>
          <a:effectLst>
            <a:outerShdw blurRad="180975" dist="50800" dir="2700000" sx="102000" sy="102000" algn="tl" rotWithShape="0">
              <a:srgbClr val="000000">
                <a:alpha val="43000"/>
              </a:srgbClr>
            </a:outerShdw>
          </a:effectLst>
        </p:spPr>
      </p:pic>
    </p:spTree>
    <p:extLst>
      <p:ext uri="{BB962C8B-B14F-4D97-AF65-F5344CB8AC3E}">
        <p14:creationId xmlns:p14="http://schemas.microsoft.com/office/powerpoint/2010/main" val="4162409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lit_Complimentary_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1" cy="5143500"/>
          </a:xfrm>
          <a:prstGeom prst="rect">
            <a:avLst/>
          </a:prstGeom>
        </p:spPr>
      </p:pic>
    </p:spTree>
    <p:extLst>
      <p:ext uri="{BB962C8B-B14F-4D97-AF65-F5344CB8AC3E}">
        <p14:creationId xmlns:p14="http://schemas.microsoft.com/office/powerpoint/2010/main" val="1909792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lementary-colors-3-60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543" y="247075"/>
            <a:ext cx="9248411" cy="4160757"/>
          </a:xfrm>
          <a:prstGeom prst="rect">
            <a:avLst/>
          </a:prstGeom>
        </p:spPr>
      </p:pic>
    </p:spTree>
    <p:extLst>
      <p:ext uri="{BB962C8B-B14F-4D97-AF65-F5344CB8AC3E}">
        <p14:creationId xmlns:p14="http://schemas.microsoft.com/office/powerpoint/2010/main" val="3627138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ures-tabl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482"/>
            <a:ext cx="9143999" cy="5959005"/>
          </a:xfrm>
          <a:prstGeom prst="rect">
            <a:avLst/>
          </a:prstGeom>
        </p:spPr>
      </p:pic>
    </p:spTree>
    <p:extLst>
      <p:ext uri="{BB962C8B-B14F-4D97-AF65-F5344CB8AC3E}">
        <p14:creationId xmlns:p14="http://schemas.microsoft.com/office/powerpoint/2010/main" val="477850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4664966"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lowchart: Extract 5"/>
          <p:cNvSpPr>
            <a:spLocks noChangeArrowheads="1"/>
          </p:cNvSpPr>
          <p:nvPr/>
        </p:nvSpPr>
        <p:spPr bwMode="auto">
          <a:xfrm>
            <a:off x="5085010" y="810473"/>
            <a:ext cx="2947215" cy="2345062"/>
          </a:xfrm>
          <a:prstGeom prst="flowChartExtract">
            <a:avLst/>
          </a:prstGeom>
          <a:noFill/>
          <a:ln w="6350" cap="rnd">
            <a:solidFill>
              <a:srgbClr val="F0AC00"/>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47" name="Flowchart: Extract 6"/>
          <p:cNvSpPr>
            <a:spLocks noChangeArrowheads="1"/>
          </p:cNvSpPr>
          <p:nvPr/>
        </p:nvSpPr>
        <p:spPr bwMode="auto">
          <a:xfrm rot="10800000">
            <a:off x="5132568" y="1481042"/>
            <a:ext cx="2956996" cy="2262407"/>
          </a:xfrm>
          <a:prstGeom prst="flowChartExtract">
            <a:avLst/>
          </a:prstGeom>
          <a:noFill/>
          <a:ln w="6350" cap="rnd">
            <a:solidFill>
              <a:srgbClr val="858EA3"/>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6" name="Oval 5"/>
          <p:cNvSpPr/>
          <p:nvPr/>
        </p:nvSpPr>
        <p:spPr>
          <a:xfrm>
            <a:off x="6191841" y="131751"/>
            <a:ext cx="731744" cy="678722"/>
          </a:xfrm>
          <a:prstGeom prst="ellipse">
            <a:avLst/>
          </a:prstGeom>
          <a:solidFill>
            <a:srgbClr val="E9E8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Oval 6"/>
          <p:cNvSpPr/>
          <p:nvPr/>
        </p:nvSpPr>
        <p:spPr>
          <a:xfrm>
            <a:off x="4558901" y="2929177"/>
            <a:ext cx="731744" cy="678722"/>
          </a:xfrm>
          <a:prstGeom prst="ellipse">
            <a:avLst/>
          </a:prstGeom>
          <a:solidFill>
            <a:srgbClr val="FF00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Oval 7"/>
          <p:cNvSpPr/>
          <p:nvPr/>
        </p:nvSpPr>
        <p:spPr>
          <a:xfrm>
            <a:off x="7842733" y="2929177"/>
            <a:ext cx="731744" cy="678722"/>
          </a:xfrm>
          <a:prstGeom prst="ellipse">
            <a:avLst/>
          </a:prstGeom>
          <a:solidFill>
            <a:srgbClr val="0000FF"/>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p:cNvSpPr txBox="1"/>
          <p:nvPr/>
        </p:nvSpPr>
        <p:spPr>
          <a:xfrm>
            <a:off x="6191841" y="330286"/>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10" name="Oval 9"/>
          <p:cNvSpPr/>
          <p:nvPr/>
        </p:nvSpPr>
        <p:spPr>
          <a:xfrm>
            <a:off x="7194991" y="374921"/>
            <a:ext cx="731744" cy="678722"/>
          </a:xfrm>
          <a:prstGeom prst="ellipse">
            <a:avLst/>
          </a:prstGeom>
          <a:solidFill>
            <a:srgbClr val="8FE32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p:cNvSpPr/>
          <p:nvPr/>
        </p:nvSpPr>
        <p:spPr>
          <a:xfrm>
            <a:off x="7926735" y="1020480"/>
            <a:ext cx="731744" cy="678722"/>
          </a:xfrm>
          <a:prstGeom prst="ellipse">
            <a:avLst/>
          </a:prstGeom>
          <a:solidFill>
            <a:srgbClr val="0080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8158747" y="2032652"/>
            <a:ext cx="696437" cy="617220"/>
          </a:xfrm>
          <a:prstGeom prst="ellipse">
            <a:avLst/>
          </a:prstGeom>
          <a:solidFill>
            <a:schemeClr val="accent6">
              <a:lumMod val="75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7175231" y="3507873"/>
            <a:ext cx="731744" cy="678722"/>
          </a:xfrm>
          <a:prstGeom prst="ellipse">
            <a:avLst/>
          </a:prstGeom>
          <a:solidFill>
            <a:srgbClr val="3006B3"/>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6244034" y="3722500"/>
            <a:ext cx="731744" cy="678722"/>
          </a:xfrm>
          <a:prstGeom prst="ellipse">
            <a:avLst/>
          </a:prstGeom>
          <a:solidFill>
            <a:srgbClr val="5F06AB"/>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5280182" y="3523760"/>
            <a:ext cx="731744" cy="678722"/>
          </a:xfrm>
          <a:prstGeom prst="ellipse">
            <a:avLst/>
          </a:prstGeom>
          <a:solidFill>
            <a:srgbClr val="C808E3"/>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4321518" y="1973348"/>
            <a:ext cx="686896" cy="617220"/>
          </a:xfrm>
          <a:prstGeom prst="ellipse">
            <a:avLst/>
          </a:prstGeom>
          <a:solidFill>
            <a:srgbClr val="FF3C02"/>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4537975" y="1020480"/>
            <a:ext cx="731744" cy="678722"/>
          </a:xfrm>
          <a:prstGeom prst="ellipse">
            <a:avLst/>
          </a:prstGeom>
          <a:solidFill>
            <a:srgbClr val="FF66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5217043" y="374921"/>
            <a:ext cx="731744" cy="678722"/>
          </a:xfrm>
          <a:prstGeom prst="ellipse">
            <a:avLst/>
          </a:prstGeom>
          <a:solidFill>
            <a:srgbClr val="FFC20A"/>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TextBox 21"/>
          <p:cNvSpPr txBox="1"/>
          <p:nvPr/>
        </p:nvSpPr>
        <p:spPr>
          <a:xfrm>
            <a:off x="7194991" y="609417"/>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TERTIARY</a:t>
            </a:r>
            <a:endParaRPr lang="en-US" sz="1100" dirty="0">
              <a:solidFill>
                <a:schemeClr val="bg1">
                  <a:lumMod val="95000"/>
                </a:schemeClr>
              </a:solidFill>
              <a:latin typeface="Calibri Light"/>
              <a:cs typeface="Calibri Light"/>
            </a:endParaRPr>
          </a:p>
        </p:txBody>
      </p:sp>
      <p:sp>
        <p:nvSpPr>
          <p:cNvPr id="23" name="TextBox 22"/>
          <p:cNvSpPr txBox="1"/>
          <p:nvPr/>
        </p:nvSpPr>
        <p:spPr>
          <a:xfrm>
            <a:off x="7834378" y="1219431"/>
            <a:ext cx="927257"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SECONDARY</a:t>
            </a:r>
          </a:p>
        </p:txBody>
      </p:sp>
      <p:sp>
        <p:nvSpPr>
          <p:cNvPr id="24" name="TextBox 23"/>
          <p:cNvSpPr txBox="1"/>
          <p:nvPr/>
        </p:nvSpPr>
        <p:spPr>
          <a:xfrm>
            <a:off x="8124157" y="2209377"/>
            <a:ext cx="765621"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25" name="TextBox 24"/>
          <p:cNvSpPr txBox="1"/>
          <p:nvPr/>
        </p:nvSpPr>
        <p:spPr>
          <a:xfrm>
            <a:off x="7842733" y="3137733"/>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26" name="TextBox 25"/>
          <p:cNvSpPr txBox="1"/>
          <p:nvPr/>
        </p:nvSpPr>
        <p:spPr>
          <a:xfrm>
            <a:off x="7175231" y="3729379"/>
            <a:ext cx="731744"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27" name="TextBox 26"/>
          <p:cNvSpPr txBox="1"/>
          <p:nvPr/>
        </p:nvSpPr>
        <p:spPr>
          <a:xfrm>
            <a:off x="6147476" y="3924985"/>
            <a:ext cx="895361"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SECONDARY</a:t>
            </a:r>
            <a:endParaRPr lang="en-US" sz="1100" dirty="0">
              <a:solidFill>
                <a:schemeClr val="bg1">
                  <a:lumMod val="95000"/>
                </a:schemeClr>
              </a:solidFill>
              <a:latin typeface="Calibri Light"/>
              <a:cs typeface="Calibri Light"/>
            </a:endParaRPr>
          </a:p>
        </p:txBody>
      </p:sp>
      <p:sp>
        <p:nvSpPr>
          <p:cNvPr id="28" name="TextBox 27"/>
          <p:cNvSpPr txBox="1"/>
          <p:nvPr/>
        </p:nvSpPr>
        <p:spPr>
          <a:xfrm>
            <a:off x="5269719" y="3735330"/>
            <a:ext cx="731744" cy="430887"/>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a:p>
            <a:pPr algn="ctr"/>
            <a:endParaRPr lang="en-US" sz="1100" dirty="0">
              <a:solidFill>
                <a:schemeClr val="bg1">
                  <a:lumMod val="95000"/>
                </a:schemeClr>
              </a:solidFill>
              <a:latin typeface="Calibri Light"/>
              <a:cs typeface="Calibri Light"/>
            </a:endParaRPr>
          </a:p>
        </p:txBody>
      </p:sp>
      <p:sp>
        <p:nvSpPr>
          <p:cNvPr id="29" name="TextBox 28"/>
          <p:cNvSpPr txBox="1"/>
          <p:nvPr/>
        </p:nvSpPr>
        <p:spPr>
          <a:xfrm>
            <a:off x="4537975" y="3137598"/>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30" name="TextBox 29"/>
          <p:cNvSpPr txBox="1"/>
          <p:nvPr/>
        </p:nvSpPr>
        <p:spPr>
          <a:xfrm>
            <a:off x="4274571" y="2150073"/>
            <a:ext cx="765963"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31" name="TextBox 30"/>
          <p:cNvSpPr txBox="1"/>
          <p:nvPr/>
        </p:nvSpPr>
        <p:spPr>
          <a:xfrm>
            <a:off x="4442590" y="1236133"/>
            <a:ext cx="909272"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SECONDARY</a:t>
            </a:r>
          </a:p>
        </p:txBody>
      </p:sp>
      <p:sp>
        <p:nvSpPr>
          <p:cNvPr id="32" name="TextBox 31"/>
          <p:cNvSpPr txBox="1"/>
          <p:nvPr/>
        </p:nvSpPr>
        <p:spPr>
          <a:xfrm>
            <a:off x="5217042" y="603995"/>
            <a:ext cx="731744"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33" name="TextBox 32"/>
          <p:cNvSpPr txBox="1"/>
          <p:nvPr/>
        </p:nvSpPr>
        <p:spPr>
          <a:xfrm>
            <a:off x="233926" y="882969"/>
            <a:ext cx="3956636" cy="3586111"/>
          </a:xfrm>
          <a:prstGeom prst="rect">
            <a:avLst/>
          </a:prstGeom>
          <a:noFill/>
        </p:spPr>
        <p:txBody>
          <a:bodyPr wrap="square" rtlCol="0">
            <a:spAutoFit/>
          </a:bodyPr>
          <a:lstStyle/>
          <a:p>
            <a:pPr marL="118872">
              <a:lnSpc>
                <a:spcPct val="90000"/>
              </a:lnSpc>
              <a:buClr>
                <a:srgbClr val="C00000"/>
              </a:buClr>
              <a:defRPr/>
            </a:pPr>
            <a:r>
              <a:rPr lang="en-US" sz="1400" b="1" dirty="0" smtClean="0">
                <a:solidFill>
                  <a:schemeClr val="accent4">
                    <a:lumMod val="60000"/>
                    <a:lumOff val="40000"/>
                  </a:schemeClr>
                </a:solidFill>
                <a:effectLst>
                  <a:outerShdw blurRad="38100" dist="38100" dir="2700000" algn="tl">
                    <a:srgbClr val="000000">
                      <a:alpha val="43137"/>
                    </a:srgbClr>
                  </a:outerShdw>
                </a:effectLst>
                <a:latin typeface="Calibri"/>
                <a:cs typeface="Calibri"/>
              </a:rPr>
              <a:t>Primary</a:t>
            </a:r>
            <a:endParaRPr lang="en-US" sz="1400" b="1" dirty="0">
              <a:solidFill>
                <a:schemeClr val="accent4">
                  <a:lumMod val="60000"/>
                  <a:lumOff val="40000"/>
                </a:schemeClr>
              </a:solidFill>
              <a:effectLst>
                <a:outerShdw blurRad="38100" dist="38100" dir="2700000" algn="tl">
                  <a:srgbClr val="000000">
                    <a:alpha val="43137"/>
                  </a:srgbClr>
                </a:outerShdw>
              </a:effectLst>
              <a:latin typeface="Calibri"/>
              <a:cs typeface="Calibri"/>
            </a:endParaRPr>
          </a:p>
          <a:p>
            <a:pPr marL="118872">
              <a:lnSpc>
                <a:spcPct val="90000"/>
              </a:lnSpc>
              <a:buClr>
                <a:srgbClr val="C00000"/>
              </a:buClr>
              <a:defRPr/>
            </a:pPr>
            <a:r>
              <a:rPr lang="en-US" sz="1400" dirty="0" smtClean="0">
                <a:effectLst>
                  <a:outerShdw blurRad="38100" dist="38100" dir="2700000" algn="tl">
                    <a:srgbClr val="000000">
                      <a:alpha val="43137"/>
                    </a:srgbClr>
                  </a:outerShdw>
                </a:effectLst>
                <a:latin typeface="Calibri"/>
                <a:cs typeface="Calibri"/>
              </a:rPr>
              <a:t>Red</a:t>
            </a:r>
            <a:r>
              <a:rPr lang="en-US" sz="1400" dirty="0">
                <a:effectLst>
                  <a:outerShdw blurRad="38100" dist="38100" dir="2700000" algn="tl">
                    <a:srgbClr val="000000">
                      <a:alpha val="43137"/>
                    </a:srgbClr>
                  </a:outerShdw>
                </a:effectLst>
                <a:latin typeface="Calibri"/>
                <a:cs typeface="Calibri"/>
              </a:rPr>
              <a:t>, Yellow, Blue </a:t>
            </a:r>
            <a:endParaRPr lang="en-US" sz="1400" dirty="0" smtClean="0">
              <a:effectLst>
                <a:outerShdw blurRad="38100" dist="38100" dir="2700000" algn="tl">
                  <a:srgbClr val="000000">
                    <a:alpha val="43137"/>
                  </a:srgbClr>
                </a:outerShdw>
              </a:effectLst>
              <a:latin typeface="Calibri"/>
              <a:cs typeface="Calibri"/>
            </a:endParaRPr>
          </a:p>
          <a:p>
            <a:pPr marL="118872">
              <a:lnSpc>
                <a:spcPct val="90000"/>
              </a:lnSpc>
              <a:buClr>
                <a:srgbClr val="C00000"/>
              </a:buClr>
              <a:defRPr/>
            </a:pPr>
            <a:r>
              <a:rPr lang="en-US" sz="1400" dirty="0" smtClean="0">
                <a:effectLst>
                  <a:outerShdw blurRad="38100" dist="38100" dir="2700000" algn="tl">
                    <a:srgbClr val="000000">
                      <a:alpha val="43137"/>
                    </a:srgbClr>
                  </a:outerShdw>
                </a:effectLst>
                <a:latin typeface="Calibri"/>
                <a:cs typeface="Calibri"/>
              </a:rPr>
              <a:t>These colors </a:t>
            </a:r>
            <a:r>
              <a:rPr lang="en-US" sz="1400" dirty="0">
                <a:effectLst>
                  <a:outerShdw blurRad="38100" dist="38100" dir="2700000" algn="tl">
                    <a:srgbClr val="000000">
                      <a:alpha val="43137"/>
                    </a:srgbClr>
                  </a:outerShdw>
                </a:effectLst>
                <a:latin typeface="Calibri"/>
                <a:cs typeface="Calibri"/>
              </a:rPr>
              <a:t>cannot be </a:t>
            </a:r>
            <a:r>
              <a:rPr lang="en-US" sz="1400" dirty="0" smtClean="0">
                <a:effectLst>
                  <a:outerShdw blurRad="38100" dist="38100" dir="2700000" algn="tl">
                    <a:srgbClr val="000000">
                      <a:alpha val="43137"/>
                    </a:srgbClr>
                  </a:outerShdw>
                </a:effectLst>
                <a:latin typeface="Calibri"/>
                <a:cs typeface="Calibri"/>
              </a:rPr>
              <a:t>made. These colors will make ALL of the other colors on the wheel. </a:t>
            </a:r>
          </a:p>
          <a:p>
            <a:pPr marL="118872">
              <a:lnSpc>
                <a:spcPct val="90000"/>
              </a:lnSpc>
              <a:buClr>
                <a:srgbClr val="C00000"/>
              </a:buClr>
              <a:defRPr/>
            </a:pPr>
            <a:r>
              <a:rPr lang="en-US" sz="1400" dirty="0" smtClean="0">
                <a:effectLst>
                  <a:outerShdw blurRad="38100" dist="38100" dir="2700000" algn="tl">
                    <a:srgbClr val="000000">
                      <a:alpha val="43137"/>
                    </a:srgbClr>
                  </a:outerShdw>
                </a:effectLst>
                <a:latin typeface="Calibri"/>
                <a:cs typeface="Calibri"/>
              </a:rPr>
              <a:t>Example: R + Y = O</a:t>
            </a:r>
          </a:p>
          <a:p>
            <a:pPr marL="118872">
              <a:lnSpc>
                <a:spcPct val="90000"/>
              </a:lnSpc>
              <a:buClr>
                <a:srgbClr val="C00000"/>
              </a:buClr>
              <a:defRPr/>
            </a:pPr>
            <a:endParaRPr lang="en-US" sz="1400" dirty="0">
              <a:effectLst>
                <a:outerShdw blurRad="38100" dist="38100" dir="2700000" algn="tl">
                  <a:srgbClr val="000000">
                    <a:alpha val="43137"/>
                  </a:srgbClr>
                </a:outerShdw>
              </a:effectLst>
              <a:latin typeface="Calibri"/>
              <a:cs typeface="Calibri"/>
            </a:endParaRPr>
          </a:p>
          <a:p>
            <a:pPr marL="118872">
              <a:lnSpc>
                <a:spcPct val="90000"/>
              </a:lnSpc>
              <a:buClr>
                <a:srgbClr val="7030A0"/>
              </a:buClr>
              <a:defRPr/>
            </a:pPr>
            <a:r>
              <a:rPr lang="en-US" sz="1400" b="1" dirty="0">
                <a:solidFill>
                  <a:schemeClr val="accent4">
                    <a:lumMod val="60000"/>
                    <a:lumOff val="40000"/>
                  </a:schemeClr>
                </a:solidFill>
                <a:effectLst>
                  <a:outerShdw blurRad="38100" dist="38100" dir="2700000" algn="tl">
                    <a:srgbClr val="000000">
                      <a:alpha val="43137"/>
                    </a:srgbClr>
                  </a:outerShdw>
                </a:effectLst>
                <a:latin typeface="Calibri" pitchFamily="34" charset="0"/>
                <a:cs typeface="Exo Regular"/>
              </a:rPr>
              <a:t>Secondary</a:t>
            </a:r>
          </a:p>
          <a:p>
            <a:pPr marL="118872">
              <a:lnSpc>
                <a:spcPct val="90000"/>
              </a:lnSpc>
              <a:buClr>
                <a:srgbClr val="7030A0"/>
              </a:buClr>
              <a:defRPr/>
            </a:pPr>
            <a:r>
              <a:rPr lang="en-US" sz="1400" dirty="0">
                <a:effectLst>
                  <a:outerShdw blurRad="38100" dist="38100" dir="2700000" algn="tl">
                    <a:srgbClr val="000000">
                      <a:alpha val="43137"/>
                    </a:srgbClr>
                  </a:outerShdw>
                </a:effectLst>
                <a:latin typeface="Calibri"/>
                <a:cs typeface="Calibri"/>
              </a:rPr>
              <a:t>Orange, Violet, Green</a:t>
            </a:r>
          </a:p>
          <a:p>
            <a:pPr marL="118872">
              <a:lnSpc>
                <a:spcPct val="90000"/>
              </a:lnSpc>
              <a:buClr>
                <a:srgbClr val="7030A0"/>
              </a:buClr>
              <a:defRPr/>
            </a:pPr>
            <a:r>
              <a:rPr lang="en-US" sz="1400" dirty="0">
                <a:effectLst>
                  <a:outerShdw blurRad="38100" dist="38100" dir="2700000" algn="tl">
                    <a:srgbClr val="000000">
                      <a:alpha val="43137"/>
                    </a:srgbClr>
                  </a:outerShdw>
                </a:effectLst>
                <a:latin typeface="Calibri"/>
                <a:cs typeface="Calibri"/>
              </a:rPr>
              <a:t>These colors are created by mixing two primaries in equal </a:t>
            </a:r>
            <a:r>
              <a:rPr lang="en-US" sz="1400" dirty="0" smtClean="0">
                <a:effectLst>
                  <a:outerShdw blurRad="38100" dist="38100" dir="2700000" algn="tl">
                    <a:srgbClr val="000000">
                      <a:alpha val="43137"/>
                    </a:srgbClr>
                  </a:outerShdw>
                </a:effectLst>
                <a:latin typeface="Calibri"/>
                <a:cs typeface="Calibri"/>
              </a:rPr>
              <a:t>proportions.</a:t>
            </a:r>
          </a:p>
          <a:p>
            <a:pPr marL="118872">
              <a:lnSpc>
                <a:spcPct val="90000"/>
              </a:lnSpc>
              <a:buClr>
                <a:srgbClr val="7030A0"/>
              </a:buClr>
              <a:defRPr/>
            </a:pPr>
            <a:endParaRPr lang="en-US" sz="1400" dirty="0">
              <a:solidFill>
                <a:srgbClr val="F6C16A"/>
              </a:solidFill>
              <a:effectLst>
                <a:outerShdw blurRad="38100" dist="38100" dir="2700000" algn="tl">
                  <a:srgbClr val="000000">
                    <a:alpha val="43137"/>
                  </a:srgbClr>
                </a:outerShdw>
              </a:effectLst>
              <a:latin typeface="Calibri"/>
              <a:cs typeface="Calibri"/>
            </a:endParaRPr>
          </a:p>
          <a:p>
            <a:pPr marL="118872">
              <a:lnSpc>
                <a:spcPct val="90000"/>
              </a:lnSpc>
              <a:buClr>
                <a:srgbClr val="7030A0"/>
              </a:buClr>
              <a:defRPr/>
            </a:pPr>
            <a:r>
              <a:rPr lang="en-US" sz="1400" b="1" dirty="0" smtClean="0">
                <a:solidFill>
                  <a:srgbClr val="F6C16A"/>
                </a:solidFill>
                <a:effectLst>
                  <a:outerShdw blurRad="38100" dist="38100" dir="2700000" algn="tl">
                    <a:srgbClr val="000000">
                      <a:alpha val="43137"/>
                    </a:srgbClr>
                  </a:outerShdw>
                </a:effectLst>
                <a:latin typeface="Calibri" pitchFamily="34" charset="0"/>
                <a:cs typeface="Exo Regular"/>
              </a:rPr>
              <a:t>Tertiary </a:t>
            </a:r>
            <a:r>
              <a:rPr lang="en-US" sz="1400" b="1" dirty="0">
                <a:solidFill>
                  <a:srgbClr val="F6C16A"/>
                </a:solidFill>
                <a:effectLst>
                  <a:outerShdw blurRad="38100" dist="38100" dir="2700000" algn="tl">
                    <a:srgbClr val="000000">
                      <a:alpha val="43137"/>
                    </a:srgbClr>
                  </a:outerShdw>
                </a:effectLst>
                <a:latin typeface="Calibri" pitchFamily="34" charset="0"/>
                <a:cs typeface="Exo Regular"/>
              </a:rPr>
              <a:t>/ </a:t>
            </a:r>
            <a:r>
              <a:rPr lang="en-US" sz="1400" b="1" dirty="0" smtClean="0">
                <a:solidFill>
                  <a:srgbClr val="F6C16A"/>
                </a:solidFill>
                <a:effectLst>
                  <a:outerShdw blurRad="38100" dist="38100" dir="2700000" algn="tl">
                    <a:srgbClr val="000000">
                      <a:alpha val="43137"/>
                    </a:srgbClr>
                  </a:outerShdw>
                </a:effectLst>
                <a:latin typeface="Calibri" pitchFamily="34" charset="0"/>
                <a:cs typeface="Exo Regular"/>
              </a:rPr>
              <a:t>Intermediate</a:t>
            </a:r>
          </a:p>
          <a:p>
            <a:pPr marL="118872">
              <a:lnSpc>
                <a:spcPct val="90000"/>
              </a:lnSpc>
              <a:buClr>
                <a:srgbClr val="7030A0"/>
              </a:buClr>
              <a:defRPr/>
            </a:pPr>
            <a:r>
              <a:rPr lang="en-US" sz="1400" dirty="0" smtClean="0">
                <a:effectLst>
                  <a:outerShdw blurRad="38100" dist="38100" dir="2700000" algn="tl">
                    <a:srgbClr val="000000">
                      <a:alpha val="43137"/>
                    </a:srgbClr>
                  </a:outerShdw>
                </a:effectLst>
                <a:latin typeface="Calibri"/>
                <a:cs typeface="Calibri"/>
              </a:rPr>
              <a:t>Red </a:t>
            </a:r>
            <a:r>
              <a:rPr lang="en-US" sz="1400" dirty="0">
                <a:effectLst>
                  <a:outerShdw blurRad="38100" dist="38100" dir="2700000" algn="tl">
                    <a:srgbClr val="000000">
                      <a:alpha val="43137"/>
                    </a:srgbClr>
                  </a:outerShdw>
                </a:effectLst>
                <a:latin typeface="Calibri"/>
                <a:cs typeface="Calibri"/>
              </a:rPr>
              <a:t>Orange, Yellow Green, </a:t>
            </a:r>
            <a:br>
              <a:rPr lang="en-US" sz="1400" dirty="0">
                <a:effectLst>
                  <a:outerShdw blurRad="38100" dist="38100" dir="2700000" algn="tl">
                    <a:srgbClr val="000000">
                      <a:alpha val="43137"/>
                    </a:srgbClr>
                  </a:outerShdw>
                </a:effectLst>
                <a:latin typeface="Calibri"/>
                <a:cs typeface="Calibri"/>
              </a:rPr>
            </a:br>
            <a:r>
              <a:rPr lang="en-US" sz="1400" dirty="0">
                <a:effectLst>
                  <a:outerShdw blurRad="38100" dist="38100" dir="2700000" algn="tl">
                    <a:srgbClr val="000000">
                      <a:alpha val="43137"/>
                    </a:srgbClr>
                  </a:outerShdw>
                </a:effectLst>
                <a:latin typeface="Calibri"/>
                <a:cs typeface="Calibri"/>
              </a:rPr>
              <a:t>Blue Violet, etc.; </a:t>
            </a:r>
            <a:endParaRPr lang="en-US" sz="1400" dirty="0" smtClean="0">
              <a:effectLst>
                <a:outerShdw blurRad="38100" dist="38100" dir="2700000" algn="tl">
                  <a:srgbClr val="000000">
                    <a:alpha val="43137"/>
                  </a:srgbClr>
                </a:outerShdw>
              </a:effectLst>
              <a:latin typeface="Calibri"/>
              <a:cs typeface="Calibri"/>
            </a:endParaRPr>
          </a:p>
          <a:p>
            <a:pPr marL="118872">
              <a:lnSpc>
                <a:spcPct val="90000"/>
              </a:lnSpc>
              <a:buClr>
                <a:srgbClr val="7030A0"/>
              </a:buClr>
              <a:defRPr/>
            </a:pPr>
            <a:r>
              <a:rPr lang="en-US" sz="1400" dirty="0" smtClean="0">
                <a:effectLst>
                  <a:outerShdw blurRad="38100" dist="38100" dir="2700000" algn="tl">
                    <a:srgbClr val="000000">
                      <a:alpha val="43137"/>
                    </a:srgbClr>
                  </a:outerShdw>
                </a:effectLst>
                <a:latin typeface="Calibri"/>
                <a:cs typeface="Calibri"/>
              </a:rPr>
              <a:t>Mixing </a:t>
            </a:r>
            <a:r>
              <a:rPr lang="en-US" sz="1400" dirty="0">
                <a:effectLst>
                  <a:outerShdw blurRad="38100" dist="38100" dir="2700000" algn="tl">
                    <a:srgbClr val="000000">
                      <a:alpha val="43137"/>
                    </a:srgbClr>
                  </a:outerShdw>
                </a:effectLst>
                <a:latin typeface="Calibri"/>
                <a:cs typeface="Calibri"/>
              </a:rPr>
              <a:t>a primary with a secondary in equal portions creates these colors. </a:t>
            </a:r>
            <a:r>
              <a:rPr lang="en-US" sz="1400" dirty="0" smtClean="0">
                <a:effectLst>
                  <a:outerShdw blurRad="38100" dist="38100" dir="2700000" algn="tl">
                    <a:srgbClr val="000000">
                      <a:alpha val="43137"/>
                    </a:srgbClr>
                  </a:outerShdw>
                </a:effectLst>
                <a:latin typeface="Calibri"/>
                <a:cs typeface="Calibri"/>
              </a:rPr>
              <a:t> </a:t>
            </a:r>
            <a:endParaRPr lang="en-US" sz="1400" dirty="0">
              <a:effectLst>
                <a:outerShdw blurRad="38100" dist="38100" dir="2700000" algn="tl">
                  <a:srgbClr val="000000">
                    <a:alpha val="43137"/>
                  </a:srgbClr>
                </a:outerShdw>
              </a:effectLst>
              <a:latin typeface="Calibri"/>
              <a:cs typeface="Calibri"/>
            </a:endParaRPr>
          </a:p>
          <a:p>
            <a:pPr marL="118872">
              <a:lnSpc>
                <a:spcPct val="90000"/>
              </a:lnSpc>
              <a:buClr>
                <a:srgbClr val="C00000"/>
              </a:buClr>
              <a:defRPr/>
            </a:pPr>
            <a:endParaRPr lang="en-US" sz="1400" dirty="0">
              <a:effectLst>
                <a:outerShdw blurRad="38100" dist="38100" dir="2700000" algn="tl">
                  <a:srgbClr val="000000">
                    <a:alpha val="43137"/>
                  </a:srgbClr>
                </a:outerShdw>
              </a:effectLst>
              <a:latin typeface="Calibri"/>
              <a:cs typeface="Calibri"/>
            </a:endParaRPr>
          </a:p>
          <a:p>
            <a:pPr marL="118872">
              <a:lnSpc>
                <a:spcPct val="90000"/>
              </a:lnSpc>
              <a:defRPr/>
            </a:pPr>
            <a:endParaRPr lang="en-US" sz="1400" dirty="0">
              <a:effectLst>
                <a:outerShdw blurRad="38100" dist="38100" dir="2700000" algn="tl">
                  <a:srgbClr val="000000">
                    <a:alpha val="43137"/>
                  </a:srgbClr>
                </a:outerShdw>
              </a:effectLst>
              <a:latin typeface="Calibri"/>
              <a:cs typeface="Calibri"/>
            </a:endParaRPr>
          </a:p>
        </p:txBody>
      </p:sp>
      <p:sp>
        <p:nvSpPr>
          <p:cNvPr id="19" name="TextBox 18"/>
          <p:cNvSpPr txBox="1"/>
          <p:nvPr/>
        </p:nvSpPr>
        <p:spPr>
          <a:xfrm>
            <a:off x="322091" y="315617"/>
            <a:ext cx="3952480" cy="461665"/>
          </a:xfrm>
          <a:prstGeom prst="rect">
            <a:avLst/>
          </a:prstGeom>
          <a:noFill/>
        </p:spPr>
        <p:txBody>
          <a:bodyPr wrap="square" rtlCol="0">
            <a:spAutoFit/>
          </a:bodyPr>
          <a:lstStyle/>
          <a:p>
            <a:r>
              <a:rPr lang="en-US" sz="2400" dirty="0" smtClean="0">
                <a:solidFill>
                  <a:srgbClr val="F6C16A"/>
                </a:solidFill>
                <a:latin typeface="Exo Medium"/>
                <a:cs typeface="Exo Medium"/>
              </a:rPr>
              <a:t>CATEGORIES OF COLOR </a:t>
            </a:r>
          </a:p>
        </p:txBody>
      </p:sp>
    </p:spTree>
    <p:extLst>
      <p:ext uri="{BB962C8B-B14F-4D97-AF65-F5344CB8AC3E}">
        <p14:creationId xmlns:p14="http://schemas.microsoft.com/office/powerpoint/2010/main" val="2826385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fltVal val="0"/>
                                          </p:val>
                                        </p:tav>
                                        <p:tav tm="100000">
                                          <p:val>
                                            <p:strVal val="#ppt_w"/>
                                          </p:val>
                                        </p:tav>
                                      </p:tavLst>
                                    </p:anim>
                                    <p:anim calcmode="lin" valueType="num">
                                      <p:cBhvr>
                                        <p:cTn id="45" dur="500" fill="hold"/>
                                        <p:tgtEl>
                                          <p:spTgt spid="46"/>
                                        </p:tgtEl>
                                        <p:attrNameLst>
                                          <p:attrName>ppt_h</p:attrName>
                                        </p:attrNameLst>
                                      </p:cBhvr>
                                      <p:tavLst>
                                        <p:tav tm="0">
                                          <p:val>
                                            <p:fltVal val="0"/>
                                          </p:val>
                                        </p:tav>
                                        <p:tav tm="100000">
                                          <p:val>
                                            <p:strVal val="#ppt_h"/>
                                          </p:val>
                                        </p:tav>
                                      </p:tavLst>
                                    </p:anim>
                                    <p:animEffect transition="in" filter="fade">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Effect transition="in" filter="fade">
                                      <p:cBhvr>
                                        <p:cTn id="73" dur="500"/>
                                        <p:tgtEl>
                                          <p:spTgt spid="2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500" fill="hold"/>
                                        <p:tgtEl>
                                          <p:spTgt spid="47"/>
                                        </p:tgtEl>
                                        <p:attrNameLst>
                                          <p:attrName>ppt_w</p:attrName>
                                        </p:attrNameLst>
                                      </p:cBhvr>
                                      <p:tavLst>
                                        <p:tav tm="0">
                                          <p:val>
                                            <p:fltVal val="0"/>
                                          </p:val>
                                        </p:tav>
                                        <p:tav tm="100000">
                                          <p:val>
                                            <p:strVal val="#ppt_w"/>
                                          </p:val>
                                        </p:tav>
                                      </p:tavLst>
                                    </p:anim>
                                    <p:anim calcmode="lin" valueType="num">
                                      <p:cBhvr>
                                        <p:cTn id="84" dur="500" fill="hold"/>
                                        <p:tgtEl>
                                          <p:spTgt spid="47"/>
                                        </p:tgtEl>
                                        <p:attrNameLst>
                                          <p:attrName>ppt_h</p:attrName>
                                        </p:attrNameLst>
                                      </p:cBhvr>
                                      <p:tavLst>
                                        <p:tav tm="0">
                                          <p:val>
                                            <p:fltVal val="0"/>
                                          </p:val>
                                        </p:tav>
                                        <p:tav tm="100000">
                                          <p:val>
                                            <p:strVal val="#ppt_h"/>
                                          </p:val>
                                        </p:tav>
                                      </p:tavLst>
                                    </p:anim>
                                    <p:animEffect transition="in" filter="fade">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Effect transition="in" filter="fade">
                                      <p:cBhvr>
                                        <p:cTn id="97" dur="500"/>
                                        <p:tgtEl>
                                          <p:spTgt spid="1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ppt_w</p:attrName>
                                        </p:attrNameLst>
                                      </p:cBhvr>
                                      <p:tavLst>
                                        <p:tav tm="0">
                                          <p:val>
                                            <p:fltVal val="0"/>
                                          </p:val>
                                        </p:tav>
                                        <p:tav tm="100000">
                                          <p:val>
                                            <p:strVal val="#ppt_w"/>
                                          </p:val>
                                        </p:tav>
                                      </p:tavLst>
                                    </p:anim>
                                    <p:anim calcmode="lin" valueType="num">
                                      <p:cBhvr>
                                        <p:cTn id="106" dur="500" fill="hold"/>
                                        <p:tgtEl>
                                          <p:spTgt spid="10"/>
                                        </p:tgtEl>
                                        <p:attrNameLst>
                                          <p:attrName>ppt_h</p:attrName>
                                        </p:attrNameLst>
                                      </p:cBhvr>
                                      <p:tavLst>
                                        <p:tav tm="0">
                                          <p:val>
                                            <p:fltVal val="0"/>
                                          </p:val>
                                        </p:tav>
                                        <p:tav tm="100000">
                                          <p:val>
                                            <p:strVal val="#ppt_h"/>
                                          </p:val>
                                        </p:tav>
                                      </p:tavLst>
                                    </p:anim>
                                    <p:animEffect transition="in" filter="fade">
                                      <p:cBhvr>
                                        <p:cTn id="107" dur="500"/>
                                        <p:tgtEl>
                                          <p:spTgt spid="10"/>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Effect transition="in" filter="fade">
                                      <p:cBhvr>
                                        <p:cTn id="112" dur="500"/>
                                        <p:tgtEl>
                                          <p:spTgt spid="2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p:cTn id="120" dur="500" fill="hold"/>
                                        <p:tgtEl>
                                          <p:spTgt spid="26"/>
                                        </p:tgtEl>
                                        <p:attrNameLst>
                                          <p:attrName>ppt_w</p:attrName>
                                        </p:attrNameLst>
                                      </p:cBhvr>
                                      <p:tavLst>
                                        <p:tav tm="0">
                                          <p:val>
                                            <p:fltVal val="0"/>
                                          </p:val>
                                        </p:tav>
                                        <p:tav tm="100000">
                                          <p:val>
                                            <p:strVal val="#ppt_w"/>
                                          </p:val>
                                        </p:tav>
                                      </p:tavLst>
                                    </p:anim>
                                    <p:anim calcmode="lin" valueType="num">
                                      <p:cBhvr>
                                        <p:cTn id="121" dur="500" fill="hold"/>
                                        <p:tgtEl>
                                          <p:spTgt spid="26"/>
                                        </p:tgtEl>
                                        <p:attrNameLst>
                                          <p:attrName>ppt_h</p:attrName>
                                        </p:attrNameLst>
                                      </p:cBhvr>
                                      <p:tavLst>
                                        <p:tav tm="0">
                                          <p:val>
                                            <p:fltVal val="0"/>
                                          </p:val>
                                        </p:tav>
                                        <p:tav tm="100000">
                                          <p:val>
                                            <p:strVal val="#ppt_h"/>
                                          </p:val>
                                        </p:tav>
                                      </p:tavLst>
                                    </p:anim>
                                    <p:animEffect transition="in" filter="fade">
                                      <p:cBhvr>
                                        <p:cTn id="122" dur="500"/>
                                        <p:tgtEl>
                                          <p:spTgt spid="26"/>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500" fill="hold"/>
                                        <p:tgtEl>
                                          <p:spTgt spid="28"/>
                                        </p:tgtEl>
                                        <p:attrNameLst>
                                          <p:attrName>ppt_w</p:attrName>
                                        </p:attrNameLst>
                                      </p:cBhvr>
                                      <p:tavLst>
                                        <p:tav tm="0">
                                          <p:val>
                                            <p:fltVal val="0"/>
                                          </p:val>
                                        </p:tav>
                                        <p:tav tm="100000">
                                          <p:val>
                                            <p:strVal val="#ppt_w"/>
                                          </p:val>
                                        </p:tav>
                                      </p:tavLst>
                                    </p:anim>
                                    <p:anim calcmode="lin" valueType="num">
                                      <p:cBhvr>
                                        <p:cTn id="131" dur="500" fill="hold"/>
                                        <p:tgtEl>
                                          <p:spTgt spid="28"/>
                                        </p:tgtEl>
                                        <p:attrNameLst>
                                          <p:attrName>ppt_h</p:attrName>
                                        </p:attrNameLst>
                                      </p:cBhvr>
                                      <p:tavLst>
                                        <p:tav tm="0">
                                          <p:val>
                                            <p:fltVal val="0"/>
                                          </p:val>
                                        </p:tav>
                                        <p:tav tm="100000">
                                          <p:val>
                                            <p:strVal val="#ppt_h"/>
                                          </p:val>
                                        </p:tav>
                                      </p:tavLst>
                                    </p:anim>
                                    <p:animEffect transition="in" filter="fade">
                                      <p:cBhvr>
                                        <p:cTn id="132" dur="500"/>
                                        <p:tgtEl>
                                          <p:spTgt spid="28"/>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p:cTn id="135" dur="500" fill="hold"/>
                                        <p:tgtEl>
                                          <p:spTgt spid="15"/>
                                        </p:tgtEl>
                                        <p:attrNameLst>
                                          <p:attrName>ppt_w</p:attrName>
                                        </p:attrNameLst>
                                      </p:cBhvr>
                                      <p:tavLst>
                                        <p:tav tm="0">
                                          <p:val>
                                            <p:fltVal val="0"/>
                                          </p:val>
                                        </p:tav>
                                        <p:tav tm="100000">
                                          <p:val>
                                            <p:strVal val="#ppt_w"/>
                                          </p:val>
                                        </p:tav>
                                      </p:tavLst>
                                    </p:anim>
                                    <p:anim calcmode="lin" valueType="num">
                                      <p:cBhvr>
                                        <p:cTn id="136" dur="500" fill="hold"/>
                                        <p:tgtEl>
                                          <p:spTgt spid="15"/>
                                        </p:tgtEl>
                                        <p:attrNameLst>
                                          <p:attrName>ppt_h</p:attrName>
                                        </p:attrNameLst>
                                      </p:cBhvr>
                                      <p:tavLst>
                                        <p:tav tm="0">
                                          <p:val>
                                            <p:fltVal val="0"/>
                                          </p:val>
                                        </p:tav>
                                        <p:tav tm="100000">
                                          <p:val>
                                            <p:strVal val="#ppt_h"/>
                                          </p:val>
                                        </p:tav>
                                      </p:tavLst>
                                    </p:anim>
                                    <p:animEffect transition="in" filter="fade">
                                      <p:cBhvr>
                                        <p:cTn id="137" dur="500"/>
                                        <p:tgtEl>
                                          <p:spTgt spid="15"/>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p:cTn id="140" dur="500" fill="hold"/>
                                        <p:tgtEl>
                                          <p:spTgt spid="30"/>
                                        </p:tgtEl>
                                        <p:attrNameLst>
                                          <p:attrName>ppt_w</p:attrName>
                                        </p:attrNameLst>
                                      </p:cBhvr>
                                      <p:tavLst>
                                        <p:tav tm="0">
                                          <p:val>
                                            <p:fltVal val="0"/>
                                          </p:val>
                                        </p:tav>
                                        <p:tav tm="100000">
                                          <p:val>
                                            <p:strVal val="#ppt_w"/>
                                          </p:val>
                                        </p:tav>
                                      </p:tavLst>
                                    </p:anim>
                                    <p:anim calcmode="lin" valueType="num">
                                      <p:cBhvr>
                                        <p:cTn id="141" dur="500" fill="hold"/>
                                        <p:tgtEl>
                                          <p:spTgt spid="30"/>
                                        </p:tgtEl>
                                        <p:attrNameLst>
                                          <p:attrName>ppt_h</p:attrName>
                                        </p:attrNameLst>
                                      </p:cBhvr>
                                      <p:tavLst>
                                        <p:tav tm="0">
                                          <p:val>
                                            <p:fltVal val="0"/>
                                          </p:val>
                                        </p:tav>
                                        <p:tav tm="100000">
                                          <p:val>
                                            <p:strVal val="#ppt_h"/>
                                          </p:val>
                                        </p:tav>
                                      </p:tavLst>
                                    </p:anim>
                                    <p:animEffect transition="in" filter="fade">
                                      <p:cBhvr>
                                        <p:cTn id="142" dur="500"/>
                                        <p:tgtEl>
                                          <p:spTgt spid="3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p:cTn id="145" dur="500" fill="hold"/>
                                        <p:tgtEl>
                                          <p:spTgt spid="16"/>
                                        </p:tgtEl>
                                        <p:attrNameLst>
                                          <p:attrName>ppt_w</p:attrName>
                                        </p:attrNameLst>
                                      </p:cBhvr>
                                      <p:tavLst>
                                        <p:tav tm="0">
                                          <p:val>
                                            <p:fltVal val="0"/>
                                          </p:val>
                                        </p:tav>
                                        <p:tav tm="100000">
                                          <p:val>
                                            <p:strVal val="#ppt_w"/>
                                          </p:val>
                                        </p:tav>
                                      </p:tavLst>
                                    </p:anim>
                                    <p:anim calcmode="lin" valueType="num">
                                      <p:cBhvr>
                                        <p:cTn id="146" dur="500" fill="hold"/>
                                        <p:tgtEl>
                                          <p:spTgt spid="16"/>
                                        </p:tgtEl>
                                        <p:attrNameLst>
                                          <p:attrName>ppt_h</p:attrName>
                                        </p:attrNameLst>
                                      </p:cBhvr>
                                      <p:tavLst>
                                        <p:tav tm="0">
                                          <p:val>
                                            <p:fltVal val="0"/>
                                          </p:val>
                                        </p:tav>
                                        <p:tav tm="100000">
                                          <p:val>
                                            <p:strVal val="#ppt_h"/>
                                          </p:val>
                                        </p:tav>
                                      </p:tavLst>
                                    </p:anim>
                                    <p:animEffect transition="in" filter="fade">
                                      <p:cBhvr>
                                        <p:cTn id="1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6" grpId="0" animBg="1"/>
      <p:bldP spid="7" grpId="0" animBg="1"/>
      <p:bldP spid="8" grpId="0" animBg="1"/>
      <p:bldP spid="2" grpId="0"/>
      <p:bldP spid="10" grpId="0" animBg="1"/>
      <p:bldP spid="11" grpId="0" animBg="1"/>
      <p:bldP spid="12" grpId="0" animBg="1"/>
      <p:bldP spid="13" grpId="0" animBg="1"/>
      <p:bldP spid="14" grpId="0" animBg="1"/>
      <p:bldP spid="15" grpId="0" animBg="1"/>
      <p:bldP spid="16" grpId="0" animBg="1"/>
      <p:bldP spid="17" grpId="0" animBg="1"/>
      <p:bldP spid="18" grpId="0" animBg="1"/>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890" y="272696"/>
            <a:ext cx="3759524" cy="461665"/>
          </a:xfrm>
          <a:prstGeom prst="rect">
            <a:avLst/>
          </a:prstGeom>
          <a:noFill/>
        </p:spPr>
        <p:txBody>
          <a:bodyPr wrap="square" rtlCol="0">
            <a:spAutoFit/>
          </a:bodyPr>
          <a:lstStyle/>
          <a:p>
            <a:r>
              <a:rPr lang="en-US" sz="2400" dirty="0" smtClean="0">
                <a:solidFill>
                  <a:srgbClr val="F9D59B"/>
                </a:solidFill>
                <a:effectLst>
                  <a:outerShdw blurRad="50800" dist="38100" dir="2700000" algn="tl" rotWithShape="0">
                    <a:prstClr val="black">
                      <a:alpha val="40000"/>
                    </a:prstClr>
                  </a:outerShdw>
                </a:effectLst>
                <a:latin typeface="Exo Medium"/>
                <a:cs typeface="Exo Medium"/>
              </a:rPr>
              <a:t>Analogous Colors</a:t>
            </a:r>
            <a:endParaRPr lang="en-US" sz="2400" dirty="0">
              <a:solidFill>
                <a:srgbClr val="F9D59B"/>
              </a:solidFill>
              <a:effectLst>
                <a:outerShdw blurRad="50800" dist="38100" dir="2700000" algn="tl" rotWithShape="0">
                  <a:prstClr val="black">
                    <a:alpha val="40000"/>
                  </a:prstClr>
                </a:outerShdw>
              </a:effectLst>
              <a:latin typeface="Exo Medium"/>
              <a:cs typeface="Exo Medium"/>
            </a:endParaRPr>
          </a:p>
        </p:txBody>
      </p:sp>
      <p:sp>
        <p:nvSpPr>
          <p:cNvPr id="5" name="TextBox 4"/>
          <p:cNvSpPr txBox="1"/>
          <p:nvPr/>
        </p:nvSpPr>
        <p:spPr>
          <a:xfrm>
            <a:off x="210903" y="1379465"/>
            <a:ext cx="3365069" cy="1354217"/>
          </a:xfrm>
          <a:prstGeom prst="rect">
            <a:avLst/>
          </a:prstGeom>
          <a:noFill/>
        </p:spPr>
        <p:txBody>
          <a:bodyPr wrap="square" rtlCol="0">
            <a:spAutoFit/>
          </a:bodyPr>
          <a:lstStyle/>
          <a:p>
            <a:pPr marL="118872">
              <a:buClr>
                <a:srgbClr val="C00000"/>
              </a:buClr>
              <a:defRPr/>
            </a:pPr>
            <a:r>
              <a:rPr lang="en-US" sz="1600" b="1" dirty="0">
                <a:solidFill>
                  <a:srgbClr val="F9D59B"/>
                </a:solidFill>
                <a:effectLst>
                  <a:outerShdw blurRad="50800" dist="38100" dir="2700000" algn="tl" rotWithShape="0">
                    <a:prstClr val="black">
                      <a:alpha val="40000"/>
                    </a:prstClr>
                  </a:outerShdw>
                </a:effectLst>
                <a:latin typeface="Calibri"/>
                <a:cs typeface="Calibri"/>
              </a:rPr>
              <a:t>Analogous color </a:t>
            </a:r>
            <a:r>
              <a:rPr lang="en-US" sz="1600" dirty="0">
                <a:effectLst>
                  <a:outerShdw blurRad="50800" dist="38100" dir="2700000" algn="tl" rotWithShape="0">
                    <a:prstClr val="black">
                      <a:alpha val="40000"/>
                    </a:prstClr>
                  </a:outerShdw>
                </a:effectLst>
                <a:latin typeface="Calibri"/>
                <a:cs typeface="Calibri"/>
              </a:rPr>
              <a:t>schemes use colors that are next to each other on the color </a:t>
            </a:r>
            <a:r>
              <a:rPr lang="en-US" sz="1600" dirty="0" smtClean="0">
                <a:effectLst>
                  <a:outerShdw blurRad="50800" dist="38100" dir="2700000" algn="tl" rotWithShape="0">
                    <a:prstClr val="black">
                      <a:alpha val="40000"/>
                    </a:prstClr>
                  </a:outerShdw>
                </a:effectLst>
                <a:latin typeface="Calibri"/>
                <a:cs typeface="Calibri"/>
              </a:rPr>
              <a:t>wheel, and with at least one color in common. </a:t>
            </a:r>
            <a:endParaRPr lang="en-US" sz="1600" dirty="0">
              <a:effectLst>
                <a:outerShdw blurRad="50800" dist="38100" dir="2700000" algn="tl" rotWithShape="0">
                  <a:prstClr val="black">
                    <a:alpha val="40000"/>
                  </a:prstClr>
                </a:outerShdw>
              </a:effectLst>
              <a:latin typeface="Calibri"/>
              <a:cs typeface="Calibri"/>
            </a:endParaRPr>
          </a:p>
          <a:p>
            <a:pPr marL="438912" indent="-320040">
              <a:defRPr/>
            </a:pPr>
            <a:endParaRPr lang="en-US" b="1" dirty="0"/>
          </a:p>
        </p:txBody>
      </p:sp>
      <p:sp>
        <p:nvSpPr>
          <p:cNvPr id="31" name="Oval 30"/>
          <p:cNvSpPr/>
          <p:nvPr/>
        </p:nvSpPr>
        <p:spPr>
          <a:xfrm>
            <a:off x="4664966"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lowchart: Extract 5"/>
          <p:cNvSpPr>
            <a:spLocks noChangeArrowheads="1"/>
          </p:cNvSpPr>
          <p:nvPr/>
        </p:nvSpPr>
        <p:spPr bwMode="auto">
          <a:xfrm>
            <a:off x="5085010" y="810473"/>
            <a:ext cx="2947215" cy="2345062"/>
          </a:xfrm>
          <a:prstGeom prst="flowChartExtract">
            <a:avLst/>
          </a:prstGeom>
          <a:noFill/>
          <a:ln w="6350" cap="rnd">
            <a:solidFill>
              <a:srgbClr val="F0AC00"/>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33" name="Flowchart: Extract 6"/>
          <p:cNvSpPr>
            <a:spLocks noChangeArrowheads="1"/>
          </p:cNvSpPr>
          <p:nvPr/>
        </p:nvSpPr>
        <p:spPr bwMode="auto">
          <a:xfrm rot="10800000">
            <a:off x="5132568" y="1481042"/>
            <a:ext cx="2956996" cy="2262407"/>
          </a:xfrm>
          <a:prstGeom prst="flowChartExtract">
            <a:avLst/>
          </a:prstGeom>
          <a:noFill/>
          <a:ln w="6350" cap="rnd">
            <a:solidFill>
              <a:srgbClr val="858EA3"/>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34" name="Oval 33"/>
          <p:cNvSpPr/>
          <p:nvPr/>
        </p:nvSpPr>
        <p:spPr>
          <a:xfrm>
            <a:off x="6191841" y="131751"/>
            <a:ext cx="731744" cy="678722"/>
          </a:xfrm>
          <a:prstGeom prst="ellipse">
            <a:avLst/>
          </a:prstGeom>
          <a:solidFill>
            <a:srgbClr val="E9E8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Oval 34"/>
          <p:cNvSpPr/>
          <p:nvPr/>
        </p:nvSpPr>
        <p:spPr>
          <a:xfrm>
            <a:off x="4558901" y="2929177"/>
            <a:ext cx="731744" cy="678722"/>
          </a:xfrm>
          <a:prstGeom prst="ellipse">
            <a:avLst/>
          </a:prstGeom>
          <a:solidFill>
            <a:srgbClr val="7F7F7F"/>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Oval 35"/>
          <p:cNvSpPr/>
          <p:nvPr/>
        </p:nvSpPr>
        <p:spPr>
          <a:xfrm>
            <a:off x="7842733" y="2929177"/>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TextBox 36"/>
          <p:cNvSpPr txBox="1"/>
          <p:nvPr/>
        </p:nvSpPr>
        <p:spPr>
          <a:xfrm>
            <a:off x="6191841" y="330286"/>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a:t>
            </a:r>
            <a:endParaRPr lang="en-US" sz="1100" dirty="0">
              <a:solidFill>
                <a:schemeClr val="bg1">
                  <a:lumMod val="95000"/>
                </a:schemeClr>
              </a:solidFill>
              <a:latin typeface="Calibri Light"/>
              <a:cs typeface="Calibri Light"/>
            </a:endParaRPr>
          </a:p>
        </p:txBody>
      </p:sp>
      <p:sp>
        <p:nvSpPr>
          <p:cNvPr id="38" name="Oval 37"/>
          <p:cNvSpPr/>
          <p:nvPr/>
        </p:nvSpPr>
        <p:spPr>
          <a:xfrm>
            <a:off x="7194991" y="374921"/>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p:cNvSpPr/>
          <p:nvPr/>
        </p:nvSpPr>
        <p:spPr>
          <a:xfrm>
            <a:off x="7926735" y="1020480"/>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p:cNvSpPr/>
          <p:nvPr/>
        </p:nvSpPr>
        <p:spPr>
          <a:xfrm>
            <a:off x="8158747" y="2032652"/>
            <a:ext cx="696437" cy="617220"/>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Oval 40"/>
          <p:cNvSpPr/>
          <p:nvPr/>
        </p:nvSpPr>
        <p:spPr>
          <a:xfrm>
            <a:off x="7175231" y="3507873"/>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Oval 41"/>
          <p:cNvSpPr/>
          <p:nvPr/>
        </p:nvSpPr>
        <p:spPr>
          <a:xfrm>
            <a:off x="6244034" y="3722500"/>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Oval 42"/>
          <p:cNvSpPr/>
          <p:nvPr/>
        </p:nvSpPr>
        <p:spPr>
          <a:xfrm>
            <a:off x="5280182" y="3523760"/>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Oval 43"/>
          <p:cNvSpPr/>
          <p:nvPr/>
        </p:nvSpPr>
        <p:spPr>
          <a:xfrm>
            <a:off x="4321518" y="1973348"/>
            <a:ext cx="686896" cy="617220"/>
          </a:xfrm>
          <a:prstGeom prst="ellipse">
            <a:avLst/>
          </a:prstGeom>
          <a:solidFill>
            <a:srgbClr val="FF3C02"/>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Oval 44"/>
          <p:cNvSpPr/>
          <p:nvPr/>
        </p:nvSpPr>
        <p:spPr>
          <a:xfrm>
            <a:off x="4537975" y="1020480"/>
            <a:ext cx="731744" cy="678722"/>
          </a:xfrm>
          <a:prstGeom prst="ellipse">
            <a:avLst/>
          </a:prstGeom>
          <a:solidFill>
            <a:srgbClr val="FF66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Oval 45"/>
          <p:cNvSpPr/>
          <p:nvPr/>
        </p:nvSpPr>
        <p:spPr>
          <a:xfrm>
            <a:off x="5217043" y="374921"/>
            <a:ext cx="731744" cy="678722"/>
          </a:xfrm>
          <a:prstGeom prst="ellipse">
            <a:avLst/>
          </a:prstGeom>
          <a:solidFill>
            <a:srgbClr val="FFC20A"/>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TextBox 46"/>
          <p:cNvSpPr txBox="1"/>
          <p:nvPr/>
        </p:nvSpPr>
        <p:spPr>
          <a:xfrm>
            <a:off x="7194991" y="518917"/>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 GREEN</a:t>
            </a:r>
            <a:endParaRPr lang="en-US" sz="1100" dirty="0">
              <a:solidFill>
                <a:schemeClr val="bg1">
                  <a:lumMod val="95000"/>
                </a:schemeClr>
              </a:solidFill>
              <a:latin typeface="Calibri Light"/>
              <a:cs typeface="Calibri Light"/>
            </a:endParaRPr>
          </a:p>
        </p:txBody>
      </p:sp>
      <p:sp>
        <p:nvSpPr>
          <p:cNvPr id="48" name="TextBox 47"/>
          <p:cNvSpPr txBox="1"/>
          <p:nvPr/>
        </p:nvSpPr>
        <p:spPr>
          <a:xfrm>
            <a:off x="7834378" y="1219431"/>
            <a:ext cx="927257"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GREEN</a:t>
            </a:r>
            <a:endParaRPr lang="en-US" sz="1100" dirty="0">
              <a:solidFill>
                <a:schemeClr val="bg1">
                  <a:lumMod val="95000"/>
                </a:schemeClr>
              </a:solidFill>
              <a:latin typeface="Calibri Light"/>
              <a:cs typeface="Calibri Light"/>
            </a:endParaRPr>
          </a:p>
        </p:txBody>
      </p:sp>
      <p:sp>
        <p:nvSpPr>
          <p:cNvPr id="49" name="TextBox 48"/>
          <p:cNvSpPr txBox="1"/>
          <p:nvPr/>
        </p:nvSpPr>
        <p:spPr>
          <a:xfrm>
            <a:off x="8124157" y="2150073"/>
            <a:ext cx="765621"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 GREEN</a:t>
            </a:r>
            <a:endParaRPr lang="en-US" sz="1100" dirty="0">
              <a:solidFill>
                <a:schemeClr val="bg1">
                  <a:lumMod val="95000"/>
                </a:schemeClr>
              </a:solidFill>
              <a:latin typeface="Calibri Light"/>
              <a:cs typeface="Calibri Light"/>
            </a:endParaRPr>
          </a:p>
        </p:txBody>
      </p:sp>
      <p:sp>
        <p:nvSpPr>
          <p:cNvPr id="50" name="TextBox 49"/>
          <p:cNvSpPr txBox="1"/>
          <p:nvPr/>
        </p:nvSpPr>
        <p:spPr>
          <a:xfrm>
            <a:off x="7842733" y="3137733"/>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a:t>
            </a:r>
            <a:endParaRPr lang="en-US" sz="1100" dirty="0">
              <a:solidFill>
                <a:schemeClr val="bg1">
                  <a:lumMod val="95000"/>
                </a:schemeClr>
              </a:solidFill>
              <a:latin typeface="Calibri Light"/>
              <a:cs typeface="Calibri Light"/>
            </a:endParaRPr>
          </a:p>
        </p:txBody>
      </p:sp>
      <p:sp>
        <p:nvSpPr>
          <p:cNvPr id="51" name="TextBox 50"/>
          <p:cNvSpPr txBox="1"/>
          <p:nvPr/>
        </p:nvSpPr>
        <p:spPr>
          <a:xfrm>
            <a:off x="7175231" y="3627920"/>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 VIOLET</a:t>
            </a:r>
            <a:endParaRPr lang="en-US" sz="1100" dirty="0">
              <a:solidFill>
                <a:schemeClr val="bg1">
                  <a:lumMod val="95000"/>
                </a:schemeClr>
              </a:solidFill>
              <a:latin typeface="Calibri Light"/>
              <a:cs typeface="Calibri Light"/>
            </a:endParaRPr>
          </a:p>
        </p:txBody>
      </p:sp>
      <p:sp>
        <p:nvSpPr>
          <p:cNvPr id="52" name="TextBox 51"/>
          <p:cNvSpPr txBox="1"/>
          <p:nvPr/>
        </p:nvSpPr>
        <p:spPr>
          <a:xfrm>
            <a:off x="6147476" y="3924985"/>
            <a:ext cx="895361"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VIOLET</a:t>
            </a:r>
            <a:endParaRPr lang="en-US" sz="1100" dirty="0">
              <a:solidFill>
                <a:schemeClr val="bg1">
                  <a:lumMod val="95000"/>
                </a:schemeClr>
              </a:solidFill>
              <a:latin typeface="Calibri Light"/>
              <a:cs typeface="Calibri Light"/>
            </a:endParaRPr>
          </a:p>
        </p:txBody>
      </p:sp>
      <p:sp>
        <p:nvSpPr>
          <p:cNvPr id="53" name="TextBox 52"/>
          <p:cNvSpPr txBox="1"/>
          <p:nvPr/>
        </p:nvSpPr>
        <p:spPr>
          <a:xfrm>
            <a:off x="5269719" y="3631554"/>
            <a:ext cx="731744" cy="600164"/>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 VIOLET</a:t>
            </a:r>
            <a:endParaRPr lang="en-US" sz="1100" dirty="0">
              <a:solidFill>
                <a:schemeClr val="bg1">
                  <a:lumMod val="95000"/>
                </a:schemeClr>
              </a:solidFill>
              <a:latin typeface="Calibri Light"/>
              <a:cs typeface="Calibri Light"/>
            </a:endParaRPr>
          </a:p>
          <a:p>
            <a:pPr algn="ctr"/>
            <a:endParaRPr lang="en-US" sz="1100" dirty="0">
              <a:solidFill>
                <a:schemeClr val="bg1">
                  <a:lumMod val="95000"/>
                </a:schemeClr>
              </a:solidFill>
              <a:latin typeface="Calibri Light"/>
              <a:cs typeface="Calibri Light"/>
            </a:endParaRPr>
          </a:p>
        </p:txBody>
      </p:sp>
      <p:sp>
        <p:nvSpPr>
          <p:cNvPr id="54" name="TextBox 53"/>
          <p:cNvSpPr txBox="1"/>
          <p:nvPr/>
        </p:nvSpPr>
        <p:spPr>
          <a:xfrm>
            <a:off x="4537975" y="3137598"/>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a:t>
            </a:r>
            <a:endParaRPr lang="en-US" sz="1100" dirty="0">
              <a:solidFill>
                <a:schemeClr val="bg1">
                  <a:lumMod val="95000"/>
                </a:schemeClr>
              </a:solidFill>
              <a:latin typeface="Calibri Light"/>
              <a:cs typeface="Calibri Light"/>
            </a:endParaRPr>
          </a:p>
        </p:txBody>
      </p:sp>
      <p:sp>
        <p:nvSpPr>
          <p:cNvPr id="55" name="TextBox 54"/>
          <p:cNvSpPr txBox="1"/>
          <p:nvPr/>
        </p:nvSpPr>
        <p:spPr>
          <a:xfrm>
            <a:off x="4274571" y="2058360"/>
            <a:ext cx="765963"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 ORANGE</a:t>
            </a:r>
            <a:endParaRPr lang="en-US" sz="1100" dirty="0">
              <a:solidFill>
                <a:schemeClr val="bg1">
                  <a:lumMod val="95000"/>
                </a:schemeClr>
              </a:solidFill>
              <a:latin typeface="Calibri Light"/>
              <a:cs typeface="Calibri Light"/>
            </a:endParaRPr>
          </a:p>
        </p:txBody>
      </p:sp>
      <p:sp>
        <p:nvSpPr>
          <p:cNvPr id="56" name="TextBox 55"/>
          <p:cNvSpPr txBox="1"/>
          <p:nvPr/>
        </p:nvSpPr>
        <p:spPr>
          <a:xfrm>
            <a:off x="4442590" y="1236133"/>
            <a:ext cx="909272"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ORANGE</a:t>
            </a:r>
            <a:endParaRPr lang="en-US" sz="1100" dirty="0">
              <a:solidFill>
                <a:schemeClr val="bg1">
                  <a:lumMod val="95000"/>
                </a:schemeClr>
              </a:solidFill>
              <a:latin typeface="Calibri Light"/>
              <a:cs typeface="Calibri Light"/>
            </a:endParaRPr>
          </a:p>
        </p:txBody>
      </p:sp>
      <p:sp>
        <p:nvSpPr>
          <p:cNvPr id="57" name="TextBox 56"/>
          <p:cNvSpPr txBox="1"/>
          <p:nvPr/>
        </p:nvSpPr>
        <p:spPr>
          <a:xfrm>
            <a:off x="5217042" y="518917"/>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 ORANGE</a:t>
            </a:r>
            <a:endParaRPr lang="en-US" sz="1100" dirty="0">
              <a:solidFill>
                <a:schemeClr val="bg1">
                  <a:lumMod val="95000"/>
                </a:schemeClr>
              </a:solidFill>
              <a:latin typeface="Calibri Light"/>
              <a:cs typeface="Calibri Light"/>
            </a:endParaRPr>
          </a:p>
        </p:txBody>
      </p:sp>
    </p:spTree>
    <p:extLst>
      <p:ext uri="{BB962C8B-B14F-4D97-AF65-F5344CB8AC3E}">
        <p14:creationId xmlns:p14="http://schemas.microsoft.com/office/powerpoint/2010/main" val="332422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fltVal val="0"/>
                                          </p:val>
                                        </p:tav>
                                        <p:tav tm="100000">
                                          <p:val>
                                            <p:strVal val="#ppt_w"/>
                                          </p:val>
                                        </p:tav>
                                      </p:tavLst>
                                    </p:anim>
                                    <p:anim calcmode="lin" valueType="num">
                                      <p:cBhvr>
                                        <p:cTn id="56" dur="500" fill="hold"/>
                                        <p:tgtEl>
                                          <p:spTgt spid="56"/>
                                        </p:tgtEl>
                                        <p:attrNameLst>
                                          <p:attrName>ppt_h</p:attrName>
                                        </p:attrNameLst>
                                      </p:cBhvr>
                                      <p:tavLst>
                                        <p:tav tm="0">
                                          <p:val>
                                            <p:fltVal val="0"/>
                                          </p:val>
                                        </p:tav>
                                        <p:tav tm="100000">
                                          <p:val>
                                            <p:strVal val="#ppt_h"/>
                                          </p:val>
                                        </p:tav>
                                      </p:tavLst>
                                    </p:anim>
                                    <p:animEffect transition="in" filter="fade">
                                      <p:cBhvr>
                                        <p:cTn id="57" dur="500"/>
                                        <p:tgtEl>
                                          <p:spTgt spid="5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ppt_w</p:attrName>
                                        </p:attrNameLst>
                                      </p:cBhvr>
                                      <p:tavLst>
                                        <p:tav tm="0">
                                          <p:val>
                                            <p:fltVal val="0"/>
                                          </p:val>
                                        </p:tav>
                                        <p:tav tm="100000">
                                          <p:val>
                                            <p:strVal val="#ppt_w"/>
                                          </p:val>
                                        </p:tav>
                                      </p:tavLst>
                                    </p:anim>
                                    <p:anim calcmode="lin" valueType="num">
                                      <p:cBhvr>
                                        <p:cTn id="61" dur="500" fill="hold"/>
                                        <p:tgtEl>
                                          <p:spTgt spid="45"/>
                                        </p:tgtEl>
                                        <p:attrNameLst>
                                          <p:attrName>ppt_h</p:attrName>
                                        </p:attrNameLst>
                                      </p:cBhvr>
                                      <p:tavLst>
                                        <p:tav tm="0">
                                          <p:val>
                                            <p:fltVal val="0"/>
                                          </p:val>
                                        </p:tav>
                                        <p:tav tm="100000">
                                          <p:val>
                                            <p:strVal val="#ppt_h"/>
                                          </p:val>
                                        </p:tav>
                                      </p:tavLst>
                                    </p:anim>
                                    <p:animEffect transition="in" filter="fade">
                                      <p:cBhvr>
                                        <p:cTn id="62" dur="50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500" fill="hold"/>
                                        <p:tgtEl>
                                          <p:spTgt spid="48"/>
                                        </p:tgtEl>
                                        <p:attrNameLst>
                                          <p:attrName>ppt_w</p:attrName>
                                        </p:attrNameLst>
                                      </p:cBhvr>
                                      <p:tavLst>
                                        <p:tav tm="0">
                                          <p:val>
                                            <p:fltVal val="0"/>
                                          </p:val>
                                        </p:tav>
                                        <p:tav tm="100000">
                                          <p:val>
                                            <p:strVal val="#ppt_w"/>
                                          </p:val>
                                        </p:tav>
                                      </p:tavLst>
                                    </p:anim>
                                    <p:anim calcmode="lin" valueType="num">
                                      <p:cBhvr>
                                        <p:cTn id="66" dur="500" fill="hold"/>
                                        <p:tgtEl>
                                          <p:spTgt spid="48"/>
                                        </p:tgtEl>
                                        <p:attrNameLst>
                                          <p:attrName>ppt_h</p:attrName>
                                        </p:attrNameLst>
                                      </p:cBhvr>
                                      <p:tavLst>
                                        <p:tav tm="0">
                                          <p:val>
                                            <p:fltVal val="0"/>
                                          </p:val>
                                        </p:tav>
                                        <p:tav tm="100000">
                                          <p:val>
                                            <p:strVal val="#ppt_h"/>
                                          </p:val>
                                        </p:tav>
                                      </p:tavLst>
                                    </p:anim>
                                    <p:animEffect transition="in" filter="fade">
                                      <p:cBhvr>
                                        <p:cTn id="67" dur="500"/>
                                        <p:tgtEl>
                                          <p:spTgt spid="4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Effect transition="in" filter="fade">
                                      <p:cBhvr>
                                        <p:cTn id="72" dur="500"/>
                                        <p:tgtEl>
                                          <p:spTgt spid="3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anim calcmode="lin" valueType="num">
                                      <p:cBhvr>
                                        <p:cTn id="94" dur="500" fill="hold"/>
                                        <p:tgtEl>
                                          <p:spTgt spid="57"/>
                                        </p:tgtEl>
                                        <p:attrNameLst>
                                          <p:attrName>ppt_w</p:attrName>
                                        </p:attrNameLst>
                                      </p:cBhvr>
                                      <p:tavLst>
                                        <p:tav tm="0">
                                          <p:val>
                                            <p:fltVal val="0"/>
                                          </p:val>
                                        </p:tav>
                                        <p:tav tm="100000">
                                          <p:val>
                                            <p:strVal val="#ppt_w"/>
                                          </p:val>
                                        </p:tav>
                                      </p:tavLst>
                                    </p:anim>
                                    <p:anim calcmode="lin" valueType="num">
                                      <p:cBhvr>
                                        <p:cTn id="95" dur="500" fill="hold"/>
                                        <p:tgtEl>
                                          <p:spTgt spid="57"/>
                                        </p:tgtEl>
                                        <p:attrNameLst>
                                          <p:attrName>ppt_h</p:attrName>
                                        </p:attrNameLst>
                                      </p:cBhvr>
                                      <p:tavLst>
                                        <p:tav tm="0">
                                          <p:val>
                                            <p:fltVal val="0"/>
                                          </p:val>
                                        </p:tav>
                                        <p:tav tm="100000">
                                          <p:val>
                                            <p:strVal val="#ppt_h"/>
                                          </p:val>
                                        </p:tav>
                                      </p:tavLst>
                                    </p:anim>
                                    <p:animEffect transition="in" filter="fade">
                                      <p:cBhvr>
                                        <p:cTn id="96" dur="500"/>
                                        <p:tgtEl>
                                          <p:spTgt spid="57"/>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 calcmode="lin" valueType="num">
                                      <p:cBhvr>
                                        <p:cTn id="104" dur="500" fill="hold"/>
                                        <p:tgtEl>
                                          <p:spTgt spid="47"/>
                                        </p:tgtEl>
                                        <p:attrNameLst>
                                          <p:attrName>ppt_w</p:attrName>
                                        </p:attrNameLst>
                                      </p:cBhvr>
                                      <p:tavLst>
                                        <p:tav tm="0">
                                          <p:val>
                                            <p:fltVal val="0"/>
                                          </p:val>
                                        </p:tav>
                                        <p:tav tm="100000">
                                          <p:val>
                                            <p:strVal val="#ppt_w"/>
                                          </p:val>
                                        </p:tav>
                                      </p:tavLst>
                                    </p:anim>
                                    <p:anim calcmode="lin" valueType="num">
                                      <p:cBhvr>
                                        <p:cTn id="105" dur="500" fill="hold"/>
                                        <p:tgtEl>
                                          <p:spTgt spid="47"/>
                                        </p:tgtEl>
                                        <p:attrNameLst>
                                          <p:attrName>ppt_h</p:attrName>
                                        </p:attrNameLst>
                                      </p:cBhvr>
                                      <p:tavLst>
                                        <p:tav tm="0">
                                          <p:val>
                                            <p:fltVal val="0"/>
                                          </p:val>
                                        </p:tav>
                                        <p:tav tm="100000">
                                          <p:val>
                                            <p:strVal val="#ppt_h"/>
                                          </p:val>
                                        </p:tav>
                                      </p:tavLst>
                                    </p:anim>
                                    <p:animEffect transition="in" filter="fade">
                                      <p:cBhvr>
                                        <p:cTn id="106" dur="500"/>
                                        <p:tgtEl>
                                          <p:spTgt spid="4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ppt_w</p:attrName>
                                        </p:attrNameLst>
                                      </p:cBhvr>
                                      <p:tavLst>
                                        <p:tav tm="0">
                                          <p:val>
                                            <p:fltVal val="0"/>
                                          </p:val>
                                        </p:tav>
                                        <p:tav tm="100000">
                                          <p:val>
                                            <p:strVal val="#ppt_w"/>
                                          </p:val>
                                        </p:tav>
                                      </p:tavLst>
                                    </p:anim>
                                    <p:anim calcmode="lin" valueType="num">
                                      <p:cBhvr>
                                        <p:cTn id="115" dur="500" fill="hold"/>
                                        <p:tgtEl>
                                          <p:spTgt spid="49"/>
                                        </p:tgtEl>
                                        <p:attrNameLst>
                                          <p:attrName>ppt_h</p:attrName>
                                        </p:attrNameLst>
                                      </p:cBhvr>
                                      <p:tavLst>
                                        <p:tav tm="0">
                                          <p:val>
                                            <p:fltVal val="0"/>
                                          </p:val>
                                        </p:tav>
                                        <p:tav tm="100000">
                                          <p:val>
                                            <p:strVal val="#ppt_h"/>
                                          </p:val>
                                        </p:tav>
                                      </p:tavLst>
                                    </p:anim>
                                    <p:animEffect transition="in" filter="fade">
                                      <p:cBhvr>
                                        <p:cTn id="116" dur="500"/>
                                        <p:tgtEl>
                                          <p:spTgt spid="49"/>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fltVal val="0"/>
                                          </p:val>
                                        </p:tav>
                                        <p:tav tm="100000">
                                          <p:val>
                                            <p:strVal val="#ppt_w"/>
                                          </p:val>
                                        </p:tav>
                                      </p:tavLst>
                                    </p:anim>
                                    <p:anim calcmode="lin" valueType="num">
                                      <p:cBhvr>
                                        <p:cTn id="120" dur="500" fill="hold"/>
                                        <p:tgtEl>
                                          <p:spTgt spid="40"/>
                                        </p:tgtEl>
                                        <p:attrNameLst>
                                          <p:attrName>ppt_h</p:attrName>
                                        </p:attrNameLst>
                                      </p:cBhvr>
                                      <p:tavLst>
                                        <p:tav tm="0">
                                          <p:val>
                                            <p:fltVal val="0"/>
                                          </p:val>
                                        </p:tav>
                                        <p:tav tm="100000">
                                          <p:val>
                                            <p:strVal val="#ppt_h"/>
                                          </p:val>
                                        </p:tav>
                                      </p:tavLst>
                                    </p:anim>
                                    <p:animEffect transition="in" filter="fade">
                                      <p:cBhvr>
                                        <p:cTn id="121" dur="500"/>
                                        <p:tgtEl>
                                          <p:spTgt spid="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Effect transition="in" filter="fade">
                                      <p:cBhvr>
                                        <p:cTn id="126" dur="500"/>
                                        <p:tgtEl>
                                          <p:spTgt spid="51"/>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3"/>
                                        </p:tgtEl>
                                        <p:attrNameLst>
                                          <p:attrName>style.visibility</p:attrName>
                                        </p:attrNameLst>
                                      </p:cBhvr>
                                      <p:to>
                                        <p:strVal val="visible"/>
                                      </p:to>
                                    </p:set>
                                    <p:anim calcmode="lin" valueType="num">
                                      <p:cBhvr>
                                        <p:cTn id="134" dur="500" fill="hold"/>
                                        <p:tgtEl>
                                          <p:spTgt spid="53"/>
                                        </p:tgtEl>
                                        <p:attrNameLst>
                                          <p:attrName>ppt_w</p:attrName>
                                        </p:attrNameLst>
                                      </p:cBhvr>
                                      <p:tavLst>
                                        <p:tav tm="0">
                                          <p:val>
                                            <p:fltVal val="0"/>
                                          </p:val>
                                        </p:tav>
                                        <p:tav tm="100000">
                                          <p:val>
                                            <p:strVal val="#ppt_w"/>
                                          </p:val>
                                        </p:tav>
                                      </p:tavLst>
                                    </p:anim>
                                    <p:anim calcmode="lin" valueType="num">
                                      <p:cBhvr>
                                        <p:cTn id="135" dur="500" fill="hold"/>
                                        <p:tgtEl>
                                          <p:spTgt spid="53"/>
                                        </p:tgtEl>
                                        <p:attrNameLst>
                                          <p:attrName>ppt_h</p:attrName>
                                        </p:attrNameLst>
                                      </p:cBhvr>
                                      <p:tavLst>
                                        <p:tav tm="0">
                                          <p:val>
                                            <p:fltVal val="0"/>
                                          </p:val>
                                        </p:tav>
                                        <p:tav tm="100000">
                                          <p:val>
                                            <p:strVal val="#ppt_h"/>
                                          </p:val>
                                        </p:tav>
                                      </p:tavLst>
                                    </p:anim>
                                    <p:animEffect transition="in" filter="fade">
                                      <p:cBhvr>
                                        <p:cTn id="136" dur="500"/>
                                        <p:tgtEl>
                                          <p:spTgt spid="53"/>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p:cTn id="139" dur="500" fill="hold"/>
                                        <p:tgtEl>
                                          <p:spTgt spid="43"/>
                                        </p:tgtEl>
                                        <p:attrNameLst>
                                          <p:attrName>ppt_w</p:attrName>
                                        </p:attrNameLst>
                                      </p:cBhvr>
                                      <p:tavLst>
                                        <p:tav tm="0">
                                          <p:val>
                                            <p:fltVal val="0"/>
                                          </p:val>
                                        </p:tav>
                                        <p:tav tm="100000">
                                          <p:val>
                                            <p:strVal val="#ppt_w"/>
                                          </p:val>
                                        </p:tav>
                                      </p:tavLst>
                                    </p:anim>
                                    <p:anim calcmode="lin" valueType="num">
                                      <p:cBhvr>
                                        <p:cTn id="140" dur="500" fill="hold"/>
                                        <p:tgtEl>
                                          <p:spTgt spid="43"/>
                                        </p:tgtEl>
                                        <p:attrNameLst>
                                          <p:attrName>ppt_h</p:attrName>
                                        </p:attrNameLst>
                                      </p:cBhvr>
                                      <p:tavLst>
                                        <p:tav tm="0">
                                          <p:val>
                                            <p:fltVal val="0"/>
                                          </p:val>
                                        </p:tav>
                                        <p:tav tm="100000">
                                          <p:val>
                                            <p:strVal val="#ppt_h"/>
                                          </p:val>
                                        </p:tav>
                                      </p:tavLst>
                                    </p:anim>
                                    <p:animEffect transition="in" filter="fade">
                                      <p:cBhvr>
                                        <p:cTn id="141" dur="500"/>
                                        <p:tgtEl>
                                          <p:spTgt spid="43"/>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Effect transition="in" filter="fade">
                                      <p:cBhvr>
                                        <p:cTn id="146" dur="500"/>
                                        <p:tgtEl>
                                          <p:spTgt spid="55"/>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44"/>
                                        </p:tgtEl>
                                        <p:attrNameLst>
                                          <p:attrName>style.visibility</p:attrName>
                                        </p:attrNameLst>
                                      </p:cBhvr>
                                      <p:to>
                                        <p:strVal val="visible"/>
                                      </p:to>
                                    </p:set>
                                    <p:anim calcmode="lin" valueType="num">
                                      <p:cBhvr>
                                        <p:cTn id="149" dur="500" fill="hold"/>
                                        <p:tgtEl>
                                          <p:spTgt spid="44"/>
                                        </p:tgtEl>
                                        <p:attrNameLst>
                                          <p:attrName>ppt_w</p:attrName>
                                        </p:attrNameLst>
                                      </p:cBhvr>
                                      <p:tavLst>
                                        <p:tav tm="0">
                                          <p:val>
                                            <p:fltVal val="0"/>
                                          </p:val>
                                        </p:tav>
                                        <p:tav tm="100000">
                                          <p:val>
                                            <p:strVal val="#ppt_w"/>
                                          </p:val>
                                        </p:tav>
                                      </p:tavLst>
                                    </p:anim>
                                    <p:anim calcmode="lin" valueType="num">
                                      <p:cBhvr>
                                        <p:cTn id="150" dur="500" fill="hold"/>
                                        <p:tgtEl>
                                          <p:spTgt spid="44"/>
                                        </p:tgtEl>
                                        <p:attrNameLst>
                                          <p:attrName>ppt_h</p:attrName>
                                        </p:attrNameLst>
                                      </p:cBhvr>
                                      <p:tavLst>
                                        <p:tav tm="0">
                                          <p:val>
                                            <p:fltVal val="0"/>
                                          </p:val>
                                        </p:tav>
                                        <p:tav tm="100000">
                                          <p:val>
                                            <p:strVal val="#ppt_h"/>
                                          </p:val>
                                        </p:tav>
                                      </p:tavLst>
                                    </p:anim>
                                    <p:animEffect transition="in" filter="fade">
                                      <p:cBhvr>
                                        <p:cTn id="1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animBg="1"/>
      <p:bldP spid="34" grpId="0" animBg="1"/>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P spid="50" grpId="0"/>
      <p:bldP spid="51"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319654"/>
            <a:ext cx="9310254" cy="549231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8-analogous-00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83"/>
            <a:ext cx="9144000" cy="4621100"/>
          </a:xfrm>
          <a:prstGeom prst="rect">
            <a:avLst/>
          </a:prstGeom>
          <a:effectLst>
            <a:outerShdw blurRad="180975" dist="88900" dir="4740000" sx="102000" sy="102000" algn="tl" rotWithShape="0">
              <a:srgbClr val="000000">
                <a:alpha val="43000"/>
              </a:srgbClr>
            </a:outerShdw>
          </a:effectLst>
        </p:spPr>
      </p:pic>
    </p:spTree>
    <p:extLst>
      <p:ext uri="{BB962C8B-B14F-4D97-AF65-F5344CB8AC3E}">
        <p14:creationId xmlns:p14="http://schemas.microsoft.com/office/powerpoint/2010/main" val="3280502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alagou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4000" cy="5143500"/>
          </a:xfrm>
          <a:prstGeom prst="rect">
            <a:avLst/>
          </a:prstGeom>
        </p:spPr>
      </p:pic>
    </p:spTree>
    <p:extLst>
      <p:ext uri="{BB962C8B-B14F-4D97-AF65-F5344CB8AC3E}">
        <p14:creationId xmlns:p14="http://schemas.microsoft.com/office/powerpoint/2010/main" val="2811694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se-analogous-artwork.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86" y="1"/>
            <a:ext cx="9180953" cy="4620316"/>
          </a:xfrm>
          <a:prstGeom prst="rect">
            <a:avLst/>
          </a:prstGeom>
        </p:spPr>
      </p:pic>
    </p:spTree>
    <p:extLst>
      <p:ext uri="{BB962C8B-B14F-4D97-AF65-F5344CB8AC3E}">
        <p14:creationId xmlns:p14="http://schemas.microsoft.com/office/powerpoint/2010/main" val="4146791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alogous_color_lime_gree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9144000" cy="5143500"/>
          </a:xfrm>
          <a:prstGeom prst="rect">
            <a:avLst/>
          </a:prstGeom>
        </p:spPr>
      </p:pic>
    </p:spTree>
    <p:extLst>
      <p:ext uri="{BB962C8B-B14F-4D97-AF65-F5344CB8AC3E}">
        <p14:creationId xmlns:p14="http://schemas.microsoft.com/office/powerpoint/2010/main" val="1315051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627026"/>
          </a:xfrm>
          <a:prstGeom prst="rect">
            <a:avLst/>
          </a:prstGeom>
        </p:spPr>
      </p:pic>
    </p:spTree>
    <p:extLst>
      <p:ext uri="{BB962C8B-B14F-4D97-AF65-F5344CB8AC3E}">
        <p14:creationId xmlns:p14="http://schemas.microsoft.com/office/powerpoint/2010/main" val="2055722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alogous-Outfit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4621876"/>
          </a:xfrm>
          <a:prstGeom prst="rect">
            <a:avLst/>
          </a:prstGeom>
        </p:spPr>
      </p:pic>
    </p:spTree>
    <p:extLst>
      <p:ext uri="{BB962C8B-B14F-4D97-AF65-F5344CB8AC3E}">
        <p14:creationId xmlns:p14="http://schemas.microsoft.com/office/powerpoint/2010/main" val="33603598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890" y="245089"/>
            <a:ext cx="3362136" cy="461665"/>
          </a:xfrm>
          <a:prstGeom prst="rect">
            <a:avLst/>
          </a:prstGeom>
          <a:noFill/>
        </p:spPr>
        <p:txBody>
          <a:bodyPr wrap="square" rtlCol="0">
            <a:spAutoFit/>
          </a:bodyPr>
          <a:lstStyle/>
          <a:p>
            <a:r>
              <a:rPr lang="en-US" sz="2400" b="1" dirty="0" smtClean="0">
                <a:solidFill>
                  <a:schemeClr val="accent4">
                    <a:lumMod val="60000"/>
                    <a:lumOff val="40000"/>
                  </a:schemeClr>
                </a:solidFill>
                <a:latin typeface="Exo Medium"/>
              </a:rPr>
              <a:t>Color Temperature</a:t>
            </a:r>
            <a:endParaRPr lang="en-US" sz="2400" b="1" dirty="0">
              <a:solidFill>
                <a:schemeClr val="accent4">
                  <a:lumMod val="60000"/>
                  <a:lumOff val="40000"/>
                </a:schemeClr>
              </a:solidFill>
              <a:latin typeface="Exo Medium"/>
            </a:endParaRPr>
          </a:p>
        </p:txBody>
      </p:sp>
      <p:sp>
        <p:nvSpPr>
          <p:cNvPr id="5" name="TextBox 4"/>
          <p:cNvSpPr txBox="1"/>
          <p:nvPr/>
        </p:nvSpPr>
        <p:spPr>
          <a:xfrm>
            <a:off x="267345" y="931112"/>
            <a:ext cx="4048706" cy="2554545"/>
          </a:xfrm>
          <a:prstGeom prst="rect">
            <a:avLst/>
          </a:prstGeom>
          <a:noFill/>
        </p:spPr>
        <p:txBody>
          <a:bodyPr wrap="square" rtlCol="0">
            <a:spAutoFit/>
          </a:bodyPr>
          <a:lstStyle/>
          <a:p>
            <a:pPr marL="118872">
              <a:buClr>
                <a:schemeClr val="accent6">
                  <a:lumMod val="75000"/>
                </a:schemeClr>
              </a:buClr>
              <a:defRPr/>
            </a:pPr>
            <a:r>
              <a:rPr lang="en-US" sz="1600" b="1" dirty="0">
                <a:solidFill>
                  <a:srgbClr val="FFC000"/>
                </a:solidFill>
                <a:latin typeface="Calibri" pitchFamily="34" charset="0"/>
              </a:rPr>
              <a:t>Warm colors</a:t>
            </a:r>
            <a:r>
              <a:rPr lang="en-US" sz="1600" dirty="0">
                <a:solidFill>
                  <a:srgbClr val="FFC000"/>
                </a:solidFill>
                <a:latin typeface="Calibri" pitchFamily="34" charset="0"/>
              </a:rPr>
              <a:t> </a:t>
            </a:r>
            <a:endParaRPr lang="en-US" sz="1600" dirty="0" smtClean="0">
              <a:solidFill>
                <a:srgbClr val="FFC000"/>
              </a:solidFill>
              <a:latin typeface="Calibri" pitchFamily="34" charset="0"/>
            </a:endParaRPr>
          </a:p>
          <a:p>
            <a:pPr marL="118872">
              <a:buClr>
                <a:schemeClr val="accent6">
                  <a:lumMod val="75000"/>
                </a:schemeClr>
              </a:buClr>
              <a:defRPr/>
            </a:pPr>
            <a:r>
              <a:rPr lang="en-US" sz="1600" dirty="0" smtClean="0">
                <a:latin typeface="Calibri" pitchFamily="34" charset="0"/>
              </a:rPr>
              <a:t>are </a:t>
            </a:r>
            <a:r>
              <a:rPr lang="en-US" sz="1600" dirty="0">
                <a:latin typeface="Calibri" pitchFamily="34" charset="0"/>
              </a:rPr>
              <a:t>color schemes with reds, yellows, and oranges.  Warm colors will seem to appear closer than cool colors in a painting or drawing, they will s</a:t>
            </a:r>
            <a:r>
              <a:rPr lang="en-US" sz="1600" dirty="0" smtClean="0">
                <a:latin typeface="Calibri" pitchFamily="34" charset="0"/>
              </a:rPr>
              <a:t>eem to </a:t>
            </a:r>
            <a:r>
              <a:rPr lang="en-US" sz="1600" dirty="0">
                <a:latin typeface="Calibri" pitchFamily="34" charset="0"/>
              </a:rPr>
              <a:t>advance in space.  </a:t>
            </a:r>
            <a:endParaRPr lang="en-US" sz="1600" dirty="0" smtClean="0">
              <a:latin typeface="Calibri" pitchFamily="34" charset="0"/>
            </a:endParaRPr>
          </a:p>
          <a:p>
            <a:pPr marL="118872">
              <a:buClr>
                <a:schemeClr val="accent6">
                  <a:lumMod val="75000"/>
                </a:schemeClr>
              </a:buClr>
              <a:defRPr/>
            </a:pPr>
            <a:endParaRPr lang="en-US" sz="1600" dirty="0">
              <a:latin typeface="Calibri" pitchFamily="34" charset="0"/>
            </a:endParaRPr>
          </a:p>
          <a:p>
            <a:pPr marL="118872">
              <a:buClr>
                <a:schemeClr val="accent6">
                  <a:lumMod val="75000"/>
                </a:schemeClr>
              </a:buClr>
              <a:defRPr/>
            </a:pPr>
            <a:r>
              <a:rPr lang="en-US" sz="1600" dirty="0" smtClean="0">
                <a:latin typeface="Calibri" pitchFamily="34" charset="0"/>
              </a:rPr>
              <a:t>Warm colors are </a:t>
            </a:r>
            <a:r>
              <a:rPr lang="en-US" sz="1600" dirty="0">
                <a:latin typeface="Calibri" pitchFamily="34" charset="0"/>
              </a:rPr>
              <a:t>sometimes </a:t>
            </a:r>
            <a:r>
              <a:rPr lang="en-US" sz="1600" dirty="0" smtClean="0">
                <a:latin typeface="Calibri" pitchFamily="34" charset="0"/>
              </a:rPr>
              <a:t>associated </a:t>
            </a:r>
            <a:r>
              <a:rPr lang="en-US" sz="1600" dirty="0">
                <a:latin typeface="Calibri" pitchFamily="34" charset="0"/>
              </a:rPr>
              <a:t>with love, passion, compassion, empathy, fire, </a:t>
            </a:r>
            <a:endParaRPr lang="en-US" sz="1600" dirty="0" smtClean="0">
              <a:latin typeface="Calibri" pitchFamily="34" charset="0"/>
            </a:endParaRPr>
          </a:p>
          <a:p>
            <a:pPr marL="118872">
              <a:buClr>
                <a:schemeClr val="accent6">
                  <a:lumMod val="75000"/>
                </a:schemeClr>
              </a:buClr>
              <a:defRPr/>
            </a:pPr>
            <a:r>
              <a:rPr lang="en-US" sz="1600" dirty="0" smtClean="0">
                <a:latin typeface="Calibri" pitchFamily="34" charset="0"/>
              </a:rPr>
              <a:t>heat</a:t>
            </a:r>
            <a:r>
              <a:rPr lang="en-US" sz="1600" dirty="0">
                <a:latin typeface="Calibri" pitchFamily="34" charset="0"/>
              </a:rPr>
              <a:t>, anger, to name a few.</a:t>
            </a:r>
          </a:p>
          <a:p>
            <a:pPr marL="118872">
              <a:buClr>
                <a:srgbClr val="0099FF"/>
              </a:buClr>
              <a:defRPr/>
            </a:pPr>
            <a:endParaRPr lang="en-US" sz="1600" b="1" dirty="0">
              <a:solidFill>
                <a:srgbClr val="0099FF"/>
              </a:solidFill>
            </a:endParaRPr>
          </a:p>
        </p:txBody>
      </p:sp>
      <p:sp>
        <p:nvSpPr>
          <p:cNvPr id="73" name="Oval 72"/>
          <p:cNvSpPr/>
          <p:nvPr/>
        </p:nvSpPr>
        <p:spPr>
          <a:xfrm>
            <a:off x="4664966"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Flowchart: Extract 5"/>
          <p:cNvSpPr>
            <a:spLocks noChangeArrowheads="1"/>
          </p:cNvSpPr>
          <p:nvPr/>
        </p:nvSpPr>
        <p:spPr bwMode="auto">
          <a:xfrm>
            <a:off x="5085010" y="810473"/>
            <a:ext cx="2947215" cy="2345062"/>
          </a:xfrm>
          <a:prstGeom prst="flowChartExtract">
            <a:avLst/>
          </a:prstGeom>
          <a:noFill/>
          <a:ln w="6350" cap="rnd">
            <a:solidFill>
              <a:srgbClr val="F0AC00"/>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75" name="Flowchart: Extract 6"/>
          <p:cNvSpPr>
            <a:spLocks noChangeArrowheads="1"/>
          </p:cNvSpPr>
          <p:nvPr/>
        </p:nvSpPr>
        <p:spPr bwMode="auto">
          <a:xfrm rot="10800000">
            <a:off x="5132568" y="1481042"/>
            <a:ext cx="2956996" cy="2262407"/>
          </a:xfrm>
          <a:prstGeom prst="flowChartExtract">
            <a:avLst/>
          </a:prstGeom>
          <a:noFill/>
          <a:ln w="6350" cap="rnd">
            <a:solidFill>
              <a:srgbClr val="858EA3"/>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76" name="Oval 75"/>
          <p:cNvSpPr/>
          <p:nvPr/>
        </p:nvSpPr>
        <p:spPr>
          <a:xfrm>
            <a:off x="6191841" y="131751"/>
            <a:ext cx="731744" cy="678722"/>
          </a:xfrm>
          <a:prstGeom prst="ellipse">
            <a:avLst/>
          </a:prstGeom>
          <a:solidFill>
            <a:srgbClr val="E9E8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Oval 76"/>
          <p:cNvSpPr/>
          <p:nvPr/>
        </p:nvSpPr>
        <p:spPr>
          <a:xfrm>
            <a:off x="4558901" y="2929177"/>
            <a:ext cx="731744" cy="678722"/>
          </a:xfrm>
          <a:prstGeom prst="ellipse">
            <a:avLst/>
          </a:prstGeom>
          <a:solidFill>
            <a:srgbClr val="FF00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Oval 77"/>
          <p:cNvSpPr/>
          <p:nvPr/>
        </p:nvSpPr>
        <p:spPr>
          <a:xfrm>
            <a:off x="7842733" y="2929177"/>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TextBox 78"/>
          <p:cNvSpPr txBox="1"/>
          <p:nvPr/>
        </p:nvSpPr>
        <p:spPr>
          <a:xfrm>
            <a:off x="6191841" y="330286"/>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a:t>
            </a:r>
            <a:endParaRPr lang="en-US" sz="1100" dirty="0">
              <a:solidFill>
                <a:schemeClr val="bg1">
                  <a:lumMod val="95000"/>
                </a:schemeClr>
              </a:solidFill>
              <a:latin typeface="Calibri Light"/>
              <a:cs typeface="Calibri Light"/>
            </a:endParaRPr>
          </a:p>
        </p:txBody>
      </p:sp>
      <p:sp>
        <p:nvSpPr>
          <p:cNvPr id="80" name="Oval 79"/>
          <p:cNvSpPr/>
          <p:nvPr/>
        </p:nvSpPr>
        <p:spPr>
          <a:xfrm>
            <a:off x="7194991" y="374921"/>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Oval 80"/>
          <p:cNvSpPr/>
          <p:nvPr/>
        </p:nvSpPr>
        <p:spPr>
          <a:xfrm>
            <a:off x="7926735" y="1020480"/>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Oval 81"/>
          <p:cNvSpPr/>
          <p:nvPr/>
        </p:nvSpPr>
        <p:spPr>
          <a:xfrm>
            <a:off x="8158747" y="2032652"/>
            <a:ext cx="696437" cy="617220"/>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Oval 82"/>
          <p:cNvSpPr/>
          <p:nvPr/>
        </p:nvSpPr>
        <p:spPr>
          <a:xfrm>
            <a:off x="7175231" y="3507873"/>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Oval 83"/>
          <p:cNvSpPr/>
          <p:nvPr/>
        </p:nvSpPr>
        <p:spPr>
          <a:xfrm>
            <a:off x="6244034" y="3722500"/>
            <a:ext cx="731744" cy="678722"/>
          </a:xfrm>
          <a:prstGeom prst="ellipse">
            <a:avLst/>
          </a:prstGeom>
          <a:solidFill>
            <a:schemeClr val="bg1">
              <a:lumMod val="50000"/>
              <a:lumOff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Oval 84"/>
          <p:cNvSpPr/>
          <p:nvPr/>
        </p:nvSpPr>
        <p:spPr>
          <a:xfrm>
            <a:off x="5280182" y="3523760"/>
            <a:ext cx="731744" cy="678722"/>
          </a:xfrm>
          <a:prstGeom prst="ellipse">
            <a:avLst/>
          </a:prstGeom>
          <a:solidFill>
            <a:srgbClr val="C000A5"/>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Oval 85"/>
          <p:cNvSpPr/>
          <p:nvPr/>
        </p:nvSpPr>
        <p:spPr>
          <a:xfrm>
            <a:off x="4321518" y="1973348"/>
            <a:ext cx="686896" cy="617220"/>
          </a:xfrm>
          <a:prstGeom prst="ellipse">
            <a:avLst/>
          </a:prstGeom>
          <a:solidFill>
            <a:srgbClr val="FF3C02"/>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Oval 86"/>
          <p:cNvSpPr/>
          <p:nvPr/>
        </p:nvSpPr>
        <p:spPr>
          <a:xfrm>
            <a:off x="4537975" y="1020480"/>
            <a:ext cx="731744" cy="678722"/>
          </a:xfrm>
          <a:prstGeom prst="ellipse">
            <a:avLst/>
          </a:prstGeom>
          <a:solidFill>
            <a:srgbClr val="FF66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Oval 87"/>
          <p:cNvSpPr/>
          <p:nvPr/>
        </p:nvSpPr>
        <p:spPr>
          <a:xfrm>
            <a:off x="5217043" y="374921"/>
            <a:ext cx="731744" cy="678722"/>
          </a:xfrm>
          <a:prstGeom prst="ellipse">
            <a:avLst/>
          </a:prstGeom>
          <a:solidFill>
            <a:srgbClr val="FFC20A"/>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TextBox 88"/>
          <p:cNvSpPr txBox="1"/>
          <p:nvPr/>
        </p:nvSpPr>
        <p:spPr>
          <a:xfrm>
            <a:off x="7194991" y="518917"/>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 GREEN</a:t>
            </a:r>
            <a:endParaRPr lang="en-US" sz="1100" dirty="0">
              <a:solidFill>
                <a:schemeClr val="bg1">
                  <a:lumMod val="95000"/>
                </a:schemeClr>
              </a:solidFill>
              <a:latin typeface="Calibri Light"/>
              <a:cs typeface="Calibri Light"/>
            </a:endParaRPr>
          </a:p>
        </p:txBody>
      </p:sp>
      <p:sp>
        <p:nvSpPr>
          <p:cNvPr id="90" name="TextBox 89"/>
          <p:cNvSpPr txBox="1"/>
          <p:nvPr/>
        </p:nvSpPr>
        <p:spPr>
          <a:xfrm>
            <a:off x="7834378" y="1219431"/>
            <a:ext cx="927257"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GREEN</a:t>
            </a:r>
            <a:endParaRPr lang="en-US" sz="1100" dirty="0">
              <a:solidFill>
                <a:schemeClr val="bg1">
                  <a:lumMod val="95000"/>
                </a:schemeClr>
              </a:solidFill>
              <a:latin typeface="Calibri Light"/>
              <a:cs typeface="Calibri Light"/>
            </a:endParaRPr>
          </a:p>
        </p:txBody>
      </p:sp>
      <p:sp>
        <p:nvSpPr>
          <p:cNvPr id="91" name="TextBox 90"/>
          <p:cNvSpPr txBox="1"/>
          <p:nvPr/>
        </p:nvSpPr>
        <p:spPr>
          <a:xfrm>
            <a:off x="8124157" y="2150073"/>
            <a:ext cx="765621"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 GREEN</a:t>
            </a:r>
            <a:endParaRPr lang="en-US" sz="1100" dirty="0">
              <a:solidFill>
                <a:schemeClr val="bg1">
                  <a:lumMod val="95000"/>
                </a:schemeClr>
              </a:solidFill>
              <a:latin typeface="Calibri Light"/>
              <a:cs typeface="Calibri Light"/>
            </a:endParaRPr>
          </a:p>
        </p:txBody>
      </p:sp>
      <p:sp>
        <p:nvSpPr>
          <p:cNvPr id="92" name="TextBox 91"/>
          <p:cNvSpPr txBox="1"/>
          <p:nvPr/>
        </p:nvSpPr>
        <p:spPr>
          <a:xfrm>
            <a:off x="7842733" y="3137733"/>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a:t>
            </a:r>
            <a:endParaRPr lang="en-US" sz="1100" dirty="0">
              <a:solidFill>
                <a:schemeClr val="bg1">
                  <a:lumMod val="95000"/>
                </a:schemeClr>
              </a:solidFill>
              <a:latin typeface="Calibri Light"/>
              <a:cs typeface="Calibri Light"/>
            </a:endParaRPr>
          </a:p>
        </p:txBody>
      </p:sp>
      <p:sp>
        <p:nvSpPr>
          <p:cNvPr id="93" name="TextBox 92"/>
          <p:cNvSpPr txBox="1"/>
          <p:nvPr/>
        </p:nvSpPr>
        <p:spPr>
          <a:xfrm>
            <a:off x="7175231" y="3627920"/>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 VIOLET</a:t>
            </a:r>
            <a:endParaRPr lang="en-US" sz="1100" dirty="0">
              <a:solidFill>
                <a:schemeClr val="bg1">
                  <a:lumMod val="95000"/>
                </a:schemeClr>
              </a:solidFill>
              <a:latin typeface="Calibri Light"/>
              <a:cs typeface="Calibri Light"/>
            </a:endParaRPr>
          </a:p>
        </p:txBody>
      </p:sp>
      <p:sp>
        <p:nvSpPr>
          <p:cNvPr id="94" name="TextBox 93"/>
          <p:cNvSpPr txBox="1"/>
          <p:nvPr/>
        </p:nvSpPr>
        <p:spPr>
          <a:xfrm>
            <a:off x="6147476" y="3924985"/>
            <a:ext cx="895361"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VIOLET</a:t>
            </a:r>
            <a:endParaRPr lang="en-US" sz="1100" dirty="0">
              <a:solidFill>
                <a:schemeClr val="bg1">
                  <a:lumMod val="95000"/>
                </a:schemeClr>
              </a:solidFill>
              <a:latin typeface="Calibri Light"/>
              <a:cs typeface="Calibri Light"/>
            </a:endParaRPr>
          </a:p>
        </p:txBody>
      </p:sp>
      <p:sp>
        <p:nvSpPr>
          <p:cNvPr id="95" name="TextBox 94"/>
          <p:cNvSpPr txBox="1"/>
          <p:nvPr/>
        </p:nvSpPr>
        <p:spPr>
          <a:xfrm>
            <a:off x="5269719" y="3631554"/>
            <a:ext cx="731744" cy="600164"/>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 VIOLET</a:t>
            </a:r>
            <a:endParaRPr lang="en-US" sz="1100" dirty="0">
              <a:solidFill>
                <a:schemeClr val="bg1">
                  <a:lumMod val="95000"/>
                </a:schemeClr>
              </a:solidFill>
              <a:latin typeface="Calibri Light"/>
              <a:cs typeface="Calibri Light"/>
            </a:endParaRPr>
          </a:p>
          <a:p>
            <a:pPr algn="ctr"/>
            <a:endParaRPr lang="en-US" sz="1100" dirty="0">
              <a:solidFill>
                <a:schemeClr val="bg1">
                  <a:lumMod val="95000"/>
                </a:schemeClr>
              </a:solidFill>
              <a:latin typeface="Calibri Light"/>
              <a:cs typeface="Calibri Light"/>
            </a:endParaRPr>
          </a:p>
        </p:txBody>
      </p:sp>
      <p:sp>
        <p:nvSpPr>
          <p:cNvPr id="96" name="TextBox 95"/>
          <p:cNvSpPr txBox="1"/>
          <p:nvPr/>
        </p:nvSpPr>
        <p:spPr>
          <a:xfrm>
            <a:off x="4537975" y="3137598"/>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a:t>
            </a:r>
            <a:endParaRPr lang="en-US" sz="1100" dirty="0">
              <a:solidFill>
                <a:schemeClr val="bg1">
                  <a:lumMod val="95000"/>
                </a:schemeClr>
              </a:solidFill>
              <a:latin typeface="Calibri Light"/>
              <a:cs typeface="Calibri Light"/>
            </a:endParaRPr>
          </a:p>
        </p:txBody>
      </p:sp>
      <p:sp>
        <p:nvSpPr>
          <p:cNvPr id="97" name="TextBox 96"/>
          <p:cNvSpPr txBox="1"/>
          <p:nvPr/>
        </p:nvSpPr>
        <p:spPr>
          <a:xfrm>
            <a:off x="4274571" y="2058360"/>
            <a:ext cx="765963"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 ORANGE</a:t>
            </a:r>
            <a:endParaRPr lang="en-US" sz="1100" dirty="0">
              <a:solidFill>
                <a:schemeClr val="bg1">
                  <a:lumMod val="95000"/>
                </a:schemeClr>
              </a:solidFill>
              <a:latin typeface="Calibri Light"/>
              <a:cs typeface="Calibri Light"/>
            </a:endParaRPr>
          </a:p>
        </p:txBody>
      </p:sp>
      <p:sp>
        <p:nvSpPr>
          <p:cNvPr id="98" name="TextBox 97"/>
          <p:cNvSpPr txBox="1"/>
          <p:nvPr/>
        </p:nvSpPr>
        <p:spPr>
          <a:xfrm>
            <a:off x="4442590" y="1236133"/>
            <a:ext cx="909272"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ORANGE</a:t>
            </a:r>
            <a:endParaRPr lang="en-US" sz="1100" dirty="0">
              <a:solidFill>
                <a:schemeClr val="bg1">
                  <a:lumMod val="95000"/>
                </a:schemeClr>
              </a:solidFill>
              <a:latin typeface="Calibri Light"/>
              <a:cs typeface="Calibri Light"/>
            </a:endParaRPr>
          </a:p>
        </p:txBody>
      </p:sp>
      <p:sp>
        <p:nvSpPr>
          <p:cNvPr id="99" name="TextBox 98"/>
          <p:cNvSpPr txBox="1"/>
          <p:nvPr/>
        </p:nvSpPr>
        <p:spPr>
          <a:xfrm>
            <a:off x="5217042" y="518917"/>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 ORANGE</a:t>
            </a:r>
            <a:endParaRPr lang="en-US" sz="1100" dirty="0">
              <a:solidFill>
                <a:schemeClr val="bg1">
                  <a:lumMod val="95000"/>
                </a:schemeClr>
              </a:solidFill>
              <a:latin typeface="Calibri Light"/>
              <a:cs typeface="Calibri Light"/>
            </a:endParaRPr>
          </a:p>
        </p:txBody>
      </p:sp>
    </p:spTree>
    <p:extLst>
      <p:ext uri="{BB962C8B-B14F-4D97-AF65-F5344CB8AC3E}">
        <p14:creationId xmlns:p14="http://schemas.microsoft.com/office/powerpoint/2010/main" val="2492165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animEffect transition="in" filter="fade">
                                      <p:cBhvr>
                                        <p:cTn id="34" dur="500"/>
                                        <p:tgtEl>
                                          <p:spTgt spid="9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p:cTn id="42" dur="500" fill="hold"/>
                                        <p:tgtEl>
                                          <p:spTgt spid="77"/>
                                        </p:tgtEl>
                                        <p:attrNameLst>
                                          <p:attrName>ppt_w</p:attrName>
                                        </p:attrNameLst>
                                      </p:cBhvr>
                                      <p:tavLst>
                                        <p:tav tm="0">
                                          <p:val>
                                            <p:fltVal val="0"/>
                                          </p:val>
                                        </p:tav>
                                        <p:tav tm="100000">
                                          <p:val>
                                            <p:strVal val="#ppt_w"/>
                                          </p:val>
                                        </p:tav>
                                      </p:tavLst>
                                    </p:anim>
                                    <p:anim calcmode="lin" valueType="num">
                                      <p:cBhvr>
                                        <p:cTn id="43" dur="500" fill="hold"/>
                                        <p:tgtEl>
                                          <p:spTgt spid="77"/>
                                        </p:tgtEl>
                                        <p:attrNameLst>
                                          <p:attrName>ppt_h</p:attrName>
                                        </p:attrNameLst>
                                      </p:cBhvr>
                                      <p:tavLst>
                                        <p:tav tm="0">
                                          <p:val>
                                            <p:fltVal val="0"/>
                                          </p:val>
                                        </p:tav>
                                        <p:tav tm="100000">
                                          <p:val>
                                            <p:strVal val="#ppt_h"/>
                                          </p:val>
                                        </p:tav>
                                      </p:tavLst>
                                    </p:anim>
                                    <p:animEffect transition="in" filter="fade">
                                      <p:cBhvr>
                                        <p:cTn id="44" dur="5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8"/>
                                        </p:tgtEl>
                                        <p:attrNameLst>
                                          <p:attrName>style.visibility</p:attrName>
                                        </p:attrNameLst>
                                      </p:cBhvr>
                                      <p:to>
                                        <p:strVal val="visible"/>
                                      </p:to>
                                    </p:set>
                                    <p:anim calcmode="lin" valueType="num">
                                      <p:cBhvr>
                                        <p:cTn id="56" dur="500" fill="hold"/>
                                        <p:tgtEl>
                                          <p:spTgt spid="98"/>
                                        </p:tgtEl>
                                        <p:attrNameLst>
                                          <p:attrName>ppt_w</p:attrName>
                                        </p:attrNameLst>
                                      </p:cBhvr>
                                      <p:tavLst>
                                        <p:tav tm="0">
                                          <p:val>
                                            <p:fltVal val="0"/>
                                          </p:val>
                                        </p:tav>
                                        <p:tav tm="100000">
                                          <p:val>
                                            <p:strVal val="#ppt_w"/>
                                          </p:val>
                                        </p:tav>
                                      </p:tavLst>
                                    </p:anim>
                                    <p:anim calcmode="lin" valueType="num">
                                      <p:cBhvr>
                                        <p:cTn id="57" dur="500" fill="hold"/>
                                        <p:tgtEl>
                                          <p:spTgt spid="98"/>
                                        </p:tgtEl>
                                        <p:attrNameLst>
                                          <p:attrName>ppt_h</p:attrName>
                                        </p:attrNameLst>
                                      </p:cBhvr>
                                      <p:tavLst>
                                        <p:tav tm="0">
                                          <p:val>
                                            <p:fltVal val="0"/>
                                          </p:val>
                                        </p:tav>
                                        <p:tav tm="100000">
                                          <p:val>
                                            <p:strVal val="#ppt_h"/>
                                          </p:val>
                                        </p:tav>
                                      </p:tavLst>
                                    </p:anim>
                                    <p:animEffect transition="in" filter="fade">
                                      <p:cBhvr>
                                        <p:cTn id="58" dur="500"/>
                                        <p:tgtEl>
                                          <p:spTgt spid="9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p:cTn id="61" dur="500" fill="hold"/>
                                        <p:tgtEl>
                                          <p:spTgt spid="87"/>
                                        </p:tgtEl>
                                        <p:attrNameLst>
                                          <p:attrName>ppt_w</p:attrName>
                                        </p:attrNameLst>
                                      </p:cBhvr>
                                      <p:tavLst>
                                        <p:tav tm="0">
                                          <p:val>
                                            <p:fltVal val="0"/>
                                          </p:val>
                                        </p:tav>
                                        <p:tav tm="100000">
                                          <p:val>
                                            <p:strVal val="#ppt_w"/>
                                          </p:val>
                                        </p:tav>
                                      </p:tavLst>
                                    </p:anim>
                                    <p:anim calcmode="lin" valueType="num">
                                      <p:cBhvr>
                                        <p:cTn id="62" dur="500" fill="hold"/>
                                        <p:tgtEl>
                                          <p:spTgt spid="87"/>
                                        </p:tgtEl>
                                        <p:attrNameLst>
                                          <p:attrName>ppt_h</p:attrName>
                                        </p:attrNameLst>
                                      </p:cBhvr>
                                      <p:tavLst>
                                        <p:tav tm="0">
                                          <p:val>
                                            <p:fltVal val="0"/>
                                          </p:val>
                                        </p:tav>
                                        <p:tav tm="100000">
                                          <p:val>
                                            <p:strVal val="#ppt_h"/>
                                          </p:val>
                                        </p:tav>
                                      </p:tavLst>
                                    </p:anim>
                                    <p:animEffect transition="in" filter="fade">
                                      <p:cBhvr>
                                        <p:cTn id="63" dur="500"/>
                                        <p:tgtEl>
                                          <p:spTgt spid="8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p:cTn id="66" dur="500" fill="hold"/>
                                        <p:tgtEl>
                                          <p:spTgt spid="90"/>
                                        </p:tgtEl>
                                        <p:attrNameLst>
                                          <p:attrName>ppt_w</p:attrName>
                                        </p:attrNameLst>
                                      </p:cBhvr>
                                      <p:tavLst>
                                        <p:tav tm="0">
                                          <p:val>
                                            <p:fltVal val="0"/>
                                          </p:val>
                                        </p:tav>
                                        <p:tav tm="100000">
                                          <p:val>
                                            <p:strVal val="#ppt_w"/>
                                          </p:val>
                                        </p:tav>
                                      </p:tavLst>
                                    </p:anim>
                                    <p:anim calcmode="lin" valueType="num">
                                      <p:cBhvr>
                                        <p:cTn id="67" dur="500" fill="hold"/>
                                        <p:tgtEl>
                                          <p:spTgt spid="90"/>
                                        </p:tgtEl>
                                        <p:attrNameLst>
                                          <p:attrName>ppt_h</p:attrName>
                                        </p:attrNameLst>
                                      </p:cBhvr>
                                      <p:tavLst>
                                        <p:tav tm="0">
                                          <p:val>
                                            <p:fltVal val="0"/>
                                          </p:val>
                                        </p:tav>
                                        <p:tav tm="100000">
                                          <p:val>
                                            <p:strVal val="#ppt_h"/>
                                          </p:val>
                                        </p:tav>
                                      </p:tavLst>
                                    </p:anim>
                                    <p:animEffect transition="in" filter="fade">
                                      <p:cBhvr>
                                        <p:cTn id="68" dur="500"/>
                                        <p:tgtEl>
                                          <p:spTgt spid="9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500" fill="hold"/>
                                        <p:tgtEl>
                                          <p:spTgt spid="81"/>
                                        </p:tgtEl>
                                        <p:attrNameLst>
                                          <p:attrName>ppt_w</p:attrName>
                                        </p:attrNameLst>
                                      </p:cBhvr>
                                      <p:tavLst>
                                        <p:tav tm="0">
                                          <p:val>
                                            <p:fltVal val="0"/>
                                          </p:val>
                                        </p:tav>
                                        <p:tav tm="100000">
                                          <p:val>
                                            <p:strVal val="#ppt_w"/>
                                          </p:val>
                                        </p:tav>
                                      </p:tavLst>
                                    </p:anim>
                                    <p:anim calcmode="lin" valueType="num">
                                      <p:cBhvr>
                                        <p:cTn id="72" dur="500" fill="hold"/>
                                        <p:tgtEl>
                                          <p:spTgt spid="81"/>
                                        </p:tgtEl>
                                        <p:attrNameLst>
                                          <p:attrName>ppt_h</p:attrName>
                                        </p:attrNameLst>
                                      </p:cBhvr>
                                      <p:tavLst>
                                        <p:tav tm="0">
                                          <p:val>
                                            <p:fltVal val="0"/>
                                          </p:val>
                                        </p:tav>
                                        <p:tav tm="100000">
                                          <p:val>
                                            <p:strVal val="#ppt_h"/>
                                          </p:val>
                                        </p:tav>
                                      </p:tavLst>
                                    </p:anim>
                                    <p:animEffect transition="in" filter="fade">
                                      <p:cBhvr>
                                        <p:cTn id="73" dur="500"/>
                                        <p:tgtEl>
                                          <p:spTgt spid="8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94"/>
                                        </p:tgtEl>
                                        <p:attrNameLst>
                                          <p:attrName>style.visibility</p:attrName>
                                        </p:attrNameLst>
                                      </p:cBhvr>
                                      <p:to>
                                        <p:strVal val="visible"/>
                                      </p:to>
                                    </p:set>
                                    <p:anim calcmode="lin" valueType="num">
                                      <p:cBhvr>
                                        <p:cTn id="76" dur="500" fill="hold"/>
                                        <p:tgtEl>
                                          <p:spTgt spid="94"/>
                                        </p:tgtEl>
                                        <p:attrNameLst>
                                          <p:attrName>ppt_w</p:attrName>
                                        </p:attrNameLst>
                                      </p:cBhvr>
                                      <p:tavLst>
                                        <p:tav tm="0">
                                          <p:val>
                                            <p:fltVal val="0"/>
                                          </p:val>
                                        </p:tav>
                                        <p:tav tm="100000">
                                          <p:val>
                                            <p:strVal val="#ppt_w"/>
                                          </p:val>
                                        </p:tav>
                                      </p:tavLst>
                                    </p:anim>
                                    <p:anim calcmode="lin" valueType="num">
                                      <p:cBhvr>
                                        <p:cTn id="77" dur="500" fill="hold"/>
                                        <p:tgtEl>
                                          <p:spTgt spid="94"/>
                                        </p:tgtEl>
                                        <p:attrNameLst>
                                          <p:attrName>ppt_h</p:attrName>
                                        </p:attrNameLst>
                                      </p:cBhvr>
                                      <p:tavLst>
                                        <p:tav tm="0">
                                          <p:val>
                                            <p:fltVal val="0"/>
                                          </p:val>
                                        </p:tav>
                                        <p:tav tm="100000">
                                          <p:val>
                                            <p:strVal val="#ppt_h"/>
                                          </p:val>
                                        </p:tav>
                                      </p:tavLst>
                                    </p:anim>
                                    <p:animEffect transition="in" filter="fade">
                                      <p:cBhvr>
                                        <p:cTn id="78" dur="500"/>
                                        <p:tgtEl>
                                          <p:spTgt spid="9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p:cTn id="81" dur="500" fill="hold"/>
                                        <p:tgtEl>
                                          <p:spTgt spid="84"/>
                                        </p:tgtEl>
                                        <p:attrNameLst>
                                          <p:attrName>ppt_w</p:attrName>
                                        </p:attrNameLst>
                                      </p:cBhvr>
                                      <p:tavLst>
                                        <p:tav tm="0">
                                          <p:val>
                                            <p:fltVal val="0"/>
                                          </p:val>
                                        </p:tav>
                                        <p:tav tm="100000">
                                          <p:val>
                                            <p:strVal val="#ppt_w"/>
                                          </p:val>
                                        </p:tav>
                                      </p:tavLst>
                                    </p:anim>
                                    <p:anim calcmode="lin" valueType="num">
                                      <p:cBhvr>
                                        <p:cTn id="82" dur="500" fill="hold"/>
                                        <p:tgtEl>
                                          <p:spTgt spid="84"/>
                                        </p:tgtEl>
                                        <p:attrNameLst>
                                          <p:attrName>ppt_h</p:attrName>
                                        </p:attrNameLst>
                                      </p:cBhvr>
                                      <p:tavLst>
                                        <p:tav tm="0">
                                          <p:val>
                                            <p:fltVal val="0"/>
                                          </p:val>
                                        </p:tav>
                                        <p:tav tm="100000">
                                          <p:val>
                                            <p:strVal val="#ppt_h"/>
                                          </p:val>
                                        </p:tav>
                                      </p:tavLst>
                                    </p:anim>
                                    <p:animEffect transition="in" filter="fade">
                                      <p:cBhvr>
                                        <p:cTn id="83" dur="500"/>
                                        <p:tgtEl>
                                          <p:spTgt spid="8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 calcmode="lin" valueType="num">
                                      <p:cBhvr>
                                        <p:cTn id="88" dur="500" fill="hold"/>
                                        <p:tgtEl>
                                          <p:spTgt spid="75"/>
                                        </p:tgtEl>
                                        <p:attrNameLst>
                                          <p:attrName>ppt_w</p:attrName>
                                        </p:attrNameLst>
                                      </p:cBhvr>
                                      <p:tavLst>
                                        <p:tav tm="0">
                                          <p:val>
                                            <p:fltVal val="0"/>
                                          </p:val>
                                        </p:tav>
                                        <p:tav tm="100000">
                                          <p:val>
                                            <p:strVal val="#ppt_w"/>
                                          </p:val>
                                        </p:tav>
                                      </p:tavLst>
                                    </p:anim>
                                    <p:anim calcmode="lin" valueType="num">
                                      <p:cBhvr>
                                        <p:cTn id="89" dur="500" fill="hold"/>
                                        <p:tgtEl>
                                          <p:spTgt spid="75"/>
                                        </p:tgtEl>
                                        <p:attrNameLst>
                                          <p:attrName>ppt_h</p:attrName>
                                        </p:attrNameLst>
                                      </p:cBhvr>
                                      <p:tavLst>
                                        <p:tav tm="0">
                                          <p:val>
                                            <p:fltVal val="0"/>
                                          </p:val>
                                        </p:tav>
                                        <p:tav tm="100000">
                                          <p:val>
                                            <p:strVal val="#ppt_h"/>
                                          </p:val>
                                        </p:tav>
                                      </p:tavLst>
                                    </p:anim>
                                    <p:animEffect transition="in" filter="fade">
                                      <p:cBhvr>
                                        <p:cTn id="90" dur="500"/>
                                        <p:tgtEl>
                                          <p:spTgt spid="7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500" fill="hold"/>
                                        <p:tgtEl>
                                          <p:spTgt spid="99"/>
                                        </p:tgtEl>
                                        <p:attrNameLst>
                                          <p:attrName>ppt_w</p:attrName>
                                        </p:attrNameLst>
                                      </p:cBhvr>
                                      <p:tavLst>
                                        <p:tav tm="0">
                                          <p:val>
                                            <p:fltVal val="0"/>
                                          </p:val>
                                        </p:tav>
                                        <p:tav tm="100000">
                                          <p:val>
                                            <p:strVal val="#ppt_w"/>
                                          </p:val>
                                        </p:tav>
                                      </p:tavLst>
                                    </p:anim>
                                    <p:anim calcmode="lin" valueType="num">
                                      <p:cBhvr>
                                        <p:cTn id="96" dur="500" fill="hold"/>
                                        <p:tgtEl>
                                          <p:spTgt spid="99"/>
                                        </p:tgtEl>
                                        <p:attrNameLst>
                                          <p:attrName>ppt_h</p:attrName>
                                        </p:attrNameLst>
                                      </p:cBhvr>
                                      <p:tavLst>
                                        <p:tav tm="0">
                                          <p:val>
                                            <p:fltVal val="0"/>
                                          </p:val>
                                        </p:tav>
                                        <p:tav tm="100000">
                                          <p:val>
                                            <p:strVal val="#ppt_h"/>
                                          </p:val>
                                        </p:tav>
                                      </p:tavLst>
                                    </p:anim>
                                    <p:animEffect transition="in" filter="fade">
                                      <p:cBhvr>
                                        <p:cTn id="97" dur="500"/>
                                        <p:tgtEl>
                                          <p:spTgt spid="9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88"/>
                                        </p:tgtEl>
                                        <p:attrNameLst>
                                          <p:attrName>style.visibility</p:attrName>
                                        </p:attrNameLst>
                                      </p:cBhvr>
                                      <p:to>
                                        <p:strVal val="visible"/>
                                      </p:to>
                                    </p:set>
                                    <p:anim calcmode="lin" valueType="num">
                                      <p:cBhvr>
                                        <p:cTn id="100" dur="500" fill="hold"/>
                                        <p:tgtEl>
                                          <p:spTgt spid="88"/>
                                        </p:tgtEl>
                                        <p:attrNameLst>
                                          <p:attrName>ppt_w</p:attrName>
                                        </p:attrNameLst>
                                      </p:cBhvr>
                                      <p:tavLst>
                                        <p:tav tm="0">
                                          <p:val>
                                            <p:fltVal val="0"/>
                                          </p:val>
                                        </p:tav>
                                        <p:tav tm="100000">
                                          <p:val>
                                            <p:strVal val="#ppt_w"/>
                                          </p:val>
                                        </p:tav>
                                      </p:tavLst>
                                    </p:anim>
                                    <p:anim calcmode="lin" valueType="num">
                                      <p:cBhvr>
                                        <p:cTn id="101" dur="500" fill="hold"/>
                                        <p:tgtEl>
                                          <p:spTgt spid="88"/>
                                        </p:tgtEl>
                                        <p:attrNameLst>
                                          <p:attrName>ppt_h</p:attrName>
                                        </p:attrNameLst>
                                      </p:cBhvr>
                                      <p:tavLst>
                                        <p:tav tm="0">
                                          <p:val>
                                            <p:fltVal val="0"/>
                                          </p:val>
                                        </p:tav>
                                        <p:tav tm="100000">
                                          <p:val>
                                            <p:strVal val="#ppt_h"/>
                                          </p:val>
                                        </p:tav>
                                      </p:tavLst>
                                    </p:anim>
                                    <p:animEffect transition="in" filter="fade">
                                      <p:cBhvr>
                                        <p:cTn id="102" dur="500"/>
                                        <p:tgtEl>
                                          <p:spTgt spid="8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 calcmode="lin" valueType="num">
                                      <p:cBhvr>
                                        <p:cTn id="105" dur="500" fill="hold"/>
                                        <p:tgtEl>
                                          <p:spTgt spid="89"/>
                                        </p:tgtEl>
                                        <p:attrNameLst>
                                          <p:attrName>ppt_w</p:attrName>
                                        </p:attrNameLst>
                                      </p:cBhvr>
                                      <p:tavLst>
                                        <p:tav tm="0">
                                          <p:val>
                                            <p:fltVal val="0"/>
                                          </p:val>
                                        </p:tav>
                                        <p:tav tm="100000">
                                          <p:val>
                                            <p:strVal val="#ppt_w"/>
                                          </p:val>
                                        </p:tav>
                                      </p:tavLst>
                                    </p:anim>
                                    <p:anim calcmode="lin" valueType="num">
                                      <p:cBhvr>
                                        <p:cTn id="106" dur="500" fill="hold"/>
                                        <p:tgtEl>
                                          <p:spTgt spid="89"/>
                                        </p:tgtEl>
                                        <p:attrNameLst>
                                          <p:attrName>ppt_h</p:attrName>
                                        </p:attrNameLst>
                                      </p:cBhvr>
                                      <p:tavLst>
                                        <p:tav tm="0">
                                          <p:val>
                                            <p:fltVal val="0"/>
                                          </p:val>
                                        </p:tav>
                                        <p:tav tm="100000">
                                          <p:val>
                                            <p:strVal val="#ppt_h"/>
                                          </p:val>
                                        </p:tav>
                                      </p:tavLst>
                                    </p:anim>
                                    <p:animEffect transition="in" filter="fade">
                                      <p:cBhvr>
                                        <p:cTn id="107" dur="500"/>
                                        <p:tgtEl>
                                          <p:spTgt spid="8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 calcmode="lin" valueType="num">
                                      <p:cBhvr>
                                        <p:cTn id="115" dur="500" fill="hold"/>
                                        <p:tgtEl>
                                          <p:spTgt spid="91"/>
                                        </p:tgtEl>
                                        <p:attrNameLst>
                                          <p:attrName>ppt_w</p:attrName>
                                        </p:attrNameLst>
                                      </p:cBhvr>
                                      <p:tavLst>
                                        <p:tav tm="0">
                                          <p:val>
                                            <p:fltVal val="0"/>
                                          </p:val>
                                        </p:tav>
                                        <p:tav tm="100000">
                                          <p:val>
                                            <p:strVal val="#ppt_w"/>
                                          </p:val>
                                        </p:tav>
                                      </p:tavLst>
                                    </p:anim>
                                    <p:anim calcmode="lin" valueType="num">
                                      <p:cBhvr>
                                        <p:cTn id="116" dur="500" fill="hold"/>
                                        <p:tgtEl>
                                          <p:spTgt spid="91"/>
                                        </p:tgtEl>
                                        <p:attrNameLst>
                                          <p:attrName>ppt_h</p:attrName>
                                        </p:attrNameLst>
                                      </p:cBhvr>
                                      <p:tavLst>
                                        <p:tav tm="0">
                                          <p:val>
                                            <p:fltVal val="0"/>
                                          </p:val>
                                        </p:tav>
                                        <p:tav tm="100000">
                                          <p:val>
                                            <p:strVal val="#ppt_h"/>
                                          </p:val>
                                        </p:tav>
                                      </p:tavLst>
                                    </p:anim>
                                    <p:animEffect transition="in" filter="fade">
                                      <p:cBhvr>
                                        <p:cTn id="117" dur="500"/>
                                        <p:tgtEl>
                                          <p:spTgt spid="91"/>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82"/>
                                        </p:tgtEl>
                                        <p:attrNameLst>
                                          <p:attrName>style.visibility</p:attrName>
                                        </p:attrNameLst>
                                      </p:cBhvr>
                                      <p:to>
                                        <p:strVal val="visible"/>
                                      </p:to>
                                    </p:set>
                                    <p:anim calcmode="lin" valueType="num">
                                      <p:cBhvr>
                                        <p:cTn id="120" dur="500" fill="hold"/>
                                        <p:tgtEl>
                                          <p:spTgt spid="82"/>
                                        </p:tgtEl>
                                        <p:attrNameLst>
                                          <p:attrName>ppt_w</p:attrName>
                                        </p:attrNameLst>
                                      </p:cBhvr>
                                      <p:tavLst>
                                        <p:tav tm="0">
                                          <p:val>
                                            <p:fltVal val="0"/>
                                          </p:val>
                                        </p:tav>
                                        <p:tav tm="100000">
                                          <p:val>
                                            <p:strVal val="#ppt_w"/>
                                          </p:val>
                                        </p:tav>
                                      </p:tavLst>
                                    </p:anim>
                                    <p:anim calcmode="lin" valueType="num">
                                      <p:cBhvr>
                                        <p:cTn id="121" dur="500" fill="hold"/>
                                        <p:tgtEl>
                                          <p:spTgt spid="82"/>
                                        </p:tgtEl>
                                        <p:attrNameLst>
                                          <p:attrName>ppt_h</p:attrName>
                                        </p:attrNameLst>
                                      </p:cBhvr>
                                      <p:tavLst>
                                        <p:tav tm="0">
                                          <p:val>
                                            <p:fltVal val="0"/>
                                          </p:val>
                                        </p:tav>
                                        <p:tav tm="100000">
                                          <p:val>
                                            <p:strVal val="#ppt_h"/>
                                          </p:val>
                                        </p:tav>
                                      </p:tavLst>
                                    </p:anim>
                                    <p:animEffect transition="in" filter="fade">
                                      <p:cBhvr>
                                        <p:cTn id="122" dur="500"/>
                                        <p:tgtEl>
                                          <p:spTgt spid="82"/>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83"/>
                                        </p:tgtEl>
                                        <p:attrNameLst>
                                          <p:attrName>style.visibility</p:attrName>
                                        </p:attrNameLst>
                                      </p:cBhvr>
                                      <p:to>
                                        <p:strVal val="visible"/>
                                      </p:to>
                                    </p:set>
                                    <p:anim calcmode="lin" valueType="num">
                                      <p:cBhvr>
                                        <p:cTn id="130" dur="500" fill="hold"/>
                                        <p:tgtEl>
                                          <p:spTgt spid="83"/>
                                        </p:tgtEl>
                                        <p:attrNameLst>
                                          <p:attrName>ppt_w</p:attrName>
                                        </p:attrNameLst>
                                      </p:cBhvr>
                                      <p:tavLst>
                                        <p:tav tm="0">
                                          <p:val>
                                            <p:fltVal val="0"/>
                                          </p:val>
                                        </p:tav>
                                        <p:tav tm="100000">
                                          <p:val>
                                            <p:strVal val="#ppt_w"/>
                                          </p:val>
                                        </p:tav>
                                      </p:tavLst>
                                    </p:anim>
                                    <p:anim calcmode="lin" valueType="num">
                                      <p:cBhvr>
                                        <p:cTn id="131" dur="500" fill="hold"/>
                                        <p:tgtEl>
                                          <p:spTgt spid="83"/>
                                        </p:tgtEl>
                                        <p:attrNameLst>
                                          <p:attrName>ppt_h</p:attrName>
                                        </p:attrNameLst>
                                      </p:cBhvr>
                                      <p:tavLst>
                                        <p:tav tm="0">
                                          <p:val>
                                            <p:fltVal val="0"/>
                                          </p:val>
                                        </p:tav>
                                        <p:tav tm="100000">
                                          <p:val>
                                            <p:strVal val="#ppt_h"/>
                                          </p:val>
                                        </p:tav>
                                      </p:tavLst>
                                    </p:anim>
                                    <p:animEffect transition="in" filter="fade">
                                      <p:cBhvr>
                                        <p:cTn id="132" dur="500"/>
                                        <p:tgtEl>
                                          <p:spTgt spid="83"/>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anim calcmode="lin" valueType="num">
                                      <p:cBhvr>
                                        <p:cTn id="135" dur="500" fill="hold"/>
                                        <p:tgtEl>
                                          <p:spTgt spid="95"/>
                                        </p:tgtEl>
                                        <p:attrNameLst>
                                          <p:attrName>ppt_w</p:attrName>
                                        </p:attrNameLst>
                                      </p:cBhvr>
                                      <p:tavLst>
                                        <p:tav tm="0">
                                          <p:val>
                                            <p:fltVal val="0"/>
                                          </p:val>
                                        </p:tav>
                                        <p:tav tm="100000">
                                          <p:val>
                                            <p:strVal val="#ppt_w"/>
                                          </p:val>
                                        </p:tav>
                                      </p:tavLst>
                                    </p:anim>
                                    <p:anim calcmode="lin" valueType="num">
                                      <p:cBhvr>
                                        <p:cTn id="136" dur="500" fill="hold"/>
                                        <p:tgtEl>
                                          <p:spTgt spid="95"/>
                                        </p:tgtEl>
                                        <p:attrNameLst>
                                          <p:attrName>ppt_h</p:attrName>
                                        </p:attrNameLst>
                                      </p:cBhvr>
                                      <p:tavLst>
                                        <p:tav tm="0">
                                          <p:val>
                                            <p:fltVal val="0"/>
                                          </p:val>
                                        </p:tav>
                                        <p:tav tm="100000">
                                          <p:val>
                                            <p:strVal val="#ppt_h"/>
                                          </p:val>
                                        </p:tav>
                                      </p:tavLst>
                                    </p:anim>
                                    <p:animEffect transition="in" filter="fade">
                                      <p:cBhvr>
                                        <p:cTn id="137" dur="500"/>
                                        <p:tgtEl>
                                          <p:spTgt spid="95"/>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85"/>
                                        </p:tgtEl>
                                        <p:attrNameLst>
                                          <p:attrName>style.visibility</p:attrName>
                                        </p:attrNameLst>
                                      </p:cBhvr>
                                      <p:to>
                                        <p:strVal val="visible"/>
                                      </p:to>
                                    </p:set>
                                    <p:anim calcmode="lin" valueType="num">
                                      <p:cBhvr>
                                        <p:cTn id="140" dur="500" fill="hold"/>
                                        <p:tgtEl>
                                          <p:spTgt spid="85"/>
                                        </p:tgtEl>
                                        <p:attrNameLst>
                                          <p:attrName>ppt_w</p:attrName>
                                        </p:attrNameLst>
                                      </p:cBhvr>
                                      <p:tavLst>
                                        <p:tav tm="0">
                                          <p:val>
                                            <p:fltVal val="0"/>
                                          </p:val>
                                        </p:tav>
                                        <p:tav tm="100000">
                                          <p:val>
                                            <p:strVal val="#ppt_w"/>
                                          </p:val>
                                        </p:tav>
                                      </p:tavLst>
                                    </p:anim>
                                    <p:anim calcmode="lin" valueType="num">
                                      <p:cBhvr>
                                        <p:cTn id="141" dur="500" fill="hold"/>
                                        <p:tgtEl>
                                          <p:spTgt spid="85"/>
                                        </p:tgtEl>
                                        <p:attrNameLst>
                                          <p:attrName>ppt_h</p:attrName>
                                        </p:attrNameLst>
                                      </p:cBhvr>
                                      <p:tavLst>
                                        <p:tav tm="0">
                                          <p:val>
                                            <p:fltVal val="0"/>
                                          </p:val>
                                        </p:tav>
                                        <p:tav tm="100000">
                                          <p:val>
                                            <p:strVal val="#ppt_h"/>
                                          </p:val>
                                        </p:tav>
                                      </p:tavLst>
                                    </p:anim>
                                    <p:animEffect transition="in" filter="fade">
                                      <p:cBhvr>
                                        <p:cTn id="142" dur="500"/>
                                        <p:tgtEl>
                                          <p:spTgt spid="85"/>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7"/>
                                        </p:tgtEl>
                                        <p:attrNameLst>
                                          <p:attrName>style.visibility</p:attrName>
                                        </p:attrNameLst>
                                      </p:cBhvr>
                                      <p:to>
                                        <p:strVal val="visible"/>
                                      </p:to>
                                    </p:set>
                                    <p:anim calcmode="lin" valueType="num">
                                      <p:cBhvr>
                                        <p:cTn id="145" dur="500" fill="hold"/>
                                        <p:tgtEl>
                                          <p:spTgt spid="97"/>
                                        </p:tgtEl>
                                        <p:attrNameLst>
                                          <p:attrName>ppt_w</p:attrName>
                                        </p:attrNameLst>
                                      </p:cBhvr>
                                      <p:tavLst>
                                        <p:tav tm="0">
                                          <p:val>
                                            <p:fltVal val="0"/>
                                          </p:val>
                                        </p:tav>
                                        <p:tav tm="100000">
                                          <p:val>
                                            <p:strVal val="#ppt_w"/>
                                          </p:val>
                                        </p:tav>
                                      </p:tavLst>
                                    </p:anim>
                                    <p:anim calcmode="lin" valueType="num">
                                      <p:cBhvr>
                                        <p:cTn id="146" dur="500" fill="hold"/>
                                        <p:tgtEl>
                                          <p:spTgt spid="97"/>
                                        </p:tgtEl>
                                        <p:attrNameLst>
                                          <p:attrName>ppt_h</p:attrName>
                                        </p:attrNameLst>
                                      </p:cBhvr>
                                      <p:tavLst>
                                        <p:tav tm="0">
                                          <p:val>
                                            <p:fltVal val="0"/>
                                          </p:val>
                                        </p:tav>
                                        <p:tav tm="100000">
                                          <p:val>
                                            <p:strVal val="#ppt_h"/>
                                          </p:val>
                                        </p:tav>
                                      </p:tavLst>
                                    </p:anim>
                                    <p:animEffect transition="in" filter="fade">
                                      <p:cBhvr>
                                        <p:cTn id="147" dur="500"/>
                                        <p:tgtEl>
                                          <p:spTgt spid="9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 calcmode="lin" valueType="num">
                                      <p:cBhvr>
                                        <p:cTn id="150" dur="500" fill="hold"/>
                                        <p:tgtEl>
                                          <p:spTgt spid="86"/>
                                        </p:tgtEl>
                                        <p:attrNameLst>
                                          <p:attrName>ppt_w</p:attrName>
                                        </p:attrNameLst>
                                      </p:cBhvr>
                                      <p:tavLst>
                                        <p:tav tm="0">
                                          <p:val>
                                            <p:fltVal val="0"/>
                                          </p:val>
                                        </p:tav>
                                        <p:tav tm="100000">
                                          <p:val>
                                            <p:strVal val="#ppt_w"/>
                                          </p:val>
                                        </p:tav>
                                      </p:tavLst>
                                    </p:anim>
                                    <p:anim calcmode="lin" valueType="num">
                                      <p:cBhvr>
                                        <p:cTn id="151" dur="500" fill="hold"/>
                                        <p:tgtEl>
                                          <p:spTgt spid="86"/>
                                        </p:tgtEl>
                                        <p:attrNameLst>
                                          <p:attrName>ppt_h</p:attrName>
                                        </p:attrNameLst>
                                      </p:cBhvr>
                                      <p:tavLst>
                                        <p:tav tm="0">
                                          <p:val>
                                            <p:fltVal val="0"/>
                                          </p:val>
                                        </p:tav>
                                        <p:tav tm="100000">
                                          <p:val>
                                            <p:strVal val="#ppt_h"/>
                                          </p:val>
                                        </p:tav>
                                      </p:tavLst>
                                    </p:anim>
                                    <p:animEffect transition="in" filter="fade">
                                      <p:cBhvr>
                                        <p:cTn id="1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4" grpId="0" animBg="1"/>
      <p:bldP spid="75" grpId="0" animBg="1"/>
      <p:bldP spid="76" grpId="0" animBg="1"/>
      <p:bldP spid="77" grpId="0" animBg="1"/>
      <p:bldP spid="78" grpId="0" animBg="1"/>
      <p:bldP spid="79" grpId="0"/>
      <p:bldP spid="80" grpId="0" animBg="1"/>
      <p:bldP spid="81" grpId="0" animBg="1"/>
      <p:bldP spid="82" grpId="0" animBg="1"/>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P spid="95" grpId="0"/>
      <p:bldP spid="96" grpId="0"/>
      <p:bldP spid="97" grpId="0"/>
      <p:bldP spid="98" grpId="0"/>
      <p:bldP spid="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rm_color_stud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242777" cy="5199062"/>
          </a:xfrm>
          <a:prstGeom prst="rect">
            <a:avLst/>
          </a:prstGeom>
        </p:spPr>
      </p:pic>
      <p:sp>
        <p:nvSpPr>
          <p:cNvPr id="5" name="TextBox 4"/>
          <p:cNvSpPr txBox="1"/>
          <p:nvPr/>
        </p:nvSpPr>
        <p:spPr>
          <a:xfrm>
            <a:off x="5206999" y="3678583"/>
            <a:ext cx="3852334" cy="646331"/>
          </a:xfrm>
          <a:prstGeom prst="rect">
            <a:avLst/>
          </a:prstGeom>
          <a:noFill/>
        </p:spPr>
        <p:txBody>
          <a:bodyPr wrap="square" rtlCol="0">
            <a:spAutoFit/>
          </a:bodyPr>
          <a:lstStyle/>
          <a:p>
            <a:r>
              <a:rPr lang="en-US" sz="3600" b="1" dirty="0" smtClean="0">
                <a:solidFill>
                  <a:schemeClr val="accent2">
                    <a:lumMod val="40000"/>
                    <a:lumOff val="60000"/>
                  </a:schemeClr>
                </a:solidFill>
                <a:latin typeface="Exo Medium"/>
              </a:rPr>
              <a:t>WARM COLORS</a:t>
            </a:r>
            <a:endParaRPr lang="en-US" sz="3600" b="1" dirty="0">
              <a:solidFill>
                <a:schemeClr val="accent2">
                  <a:lumMod val="40000"/>
                  <a:lumOff val="60000"/>
                </a:schemeClr>
              </a:solidFill>
              <a:latin typeface="Exo Medium"/>
            </a:endParaRPr>
          </a:p>
        </p:txBody>
      </p:sp>
    </p:spTree>
    <p:extLst>
      <p:ext uri="{BB962C8B-B14F-4D97-AF65-F5344CB8AC3E}">
        <p14:creationId xmlns:p14="http://schemas.microsoft.com/office/powerpoint/2010/main" val="40995801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90" y="315617"/>
            <a:ext cx="4334460" cy="738664"/>
          </a:xfrm>
          <a:prstGeom prst="rect">
            <a:avLst/>
          </a:prstGeom>
          <a:noFill/>
        </p:spPr>
        <p:txBody>
          <a:bodyPr wrap="square" rtlCol="0">
            <a:spAutoFit/>
          </a:bodyPr>
          <a:lstStyle/>
          <a:p>
            <a:r>
              <a:rPr lang="en-US" sz="2400" dirty="0" smtClean="0">
                <a:solidFill>
                  <a:srgbClr val="F6C16A"/>
                </a:solidFill>
                <a:latin typeface="Exo Medium"/>
                <a:cs typeface="Exo Medium"/>
              </a:rPr>
              <a:t>CATEGORIES OF COLOR </a:t>
            </a:r>
          </a:p>
          <a:p>
            <a:endParaRPr lang="en-US" dirty="0"/>
          </a:p>
        </p:txBody>
      </p:sp>
      <p:sp>
        <p:nvSpPr>
          <p:cNvPr id="7" name="TextBox 6"/>
          <p:cNvSpPr txBox="1"/>
          <p:nvPr/>
        </p:nvSpPr>
        <p:spPr>
          <a:xfrm>
            <a:off x="322089" y="1320547"/>
            <a:ext cx="3809173" cy="2616101"/>
          </a:xfrm>
          <a:prstGeom prst="rect">
            <a:avLst/>
          </a:prstGeom>
          <a:noFill/>
        </p:spPr>
        <p:txBody>
          <a:bodyPr wrap="square" rtlCol="0">
            <a:spAutoFit/>
          </a:bodyPr>
          <a:lstStyle/>
          <a:p>
            <a:pPr lvl="0"/>
            <a:r>
              <a:rPr lang="en-US" sz="1600" b="1" dirty="0">
                <a:solidFill>
                  <a:schemeClr val="accent4">
                    <a:lumMod val="40000"/>
                    <a:lumOff val="60000"/>
                  </a:schemeClr>
                </a:solidFill>
                <a:latin typeface="Calibri"/>
                <a:cs typeface="Calibri"/>
              </a:rPr>
              <a:t>The Primary </a:t>
            </a:r>
            <a:r>
              <a:rPr lang="en-US" sz="1600" b="1" dirty="0" smtClean="0">
                <a:solidFill>
                  <a:schemeClr val="accent4">
                    <a:lumMod val="40000"/>
                    <a:lumOff val="60000"/>
                  </a:schemeClr>
                </a:solidFill>
                <a:latin typeface="Calibri"/>
                <a:cs typeface="Calibri"/>
              </a:rPr>
              <a:t>Colors</a:t>
            </a:r>
            <a:endParaRPr lang="en-US" sz="1600" b="1" dirty="0">
              <a:solidFill>
                <a:schemeClr val="accent4">
                  <a:lumMod val="40000"/>
                  <a:lumOff val="60000"/>
                </a:schemeClr>
              </a:solidFill>
              <a:latin typeface="Calibri"/>
              <a:cs typeface="Calibri"/>
            </a:endParaRPr>
          </a:p>
          <a:p>
            <a:pPr lvl="0"/>
            <a:r>
              <a:rPr lang="en-US" sz="1600" dirty="0" smtClean="0">
                <a:effectLst>
                  <a:outerShdw blurRad="38100" dist="38100" dir="2700000" algn="tl">
                    <a:srgbClr val="000000">
                      <a:alpha val="43137"/>
                    </a:srgbClr>
                  </a:outerShdw>
                </a:effectLst>
                <a:latin typeface="Calibri"/>
                <a:cs typeface="Calibri"/>
              </a:rPr>
              <a:t>are </a:t>
            </a:r>
            <a:r>
              <a:rPr lang="en-US" sz="1600" dirty="0">
                <a:effectLst>
                  <a:outerShdw blurRad="38100" dist="38100" dir="2700000" algn="tl">
                    <a:srgbClr val="000000">
                      <a:alpha val="43137"/>
                    </a:srgbClr>
                  </a:outerShdw>
                </a:effectLst>
                <a:latin typeface="Calibri"/>
                <a:cs typeface="Calibri"/>
              </a:rPr>
              <a:t>considered the most basic colors in the </a:t>
            </a:r>
            <a:r>
              <a:rPr lang="en-US" sz="1600" dirty="0" smtClean="0">
                <a:effectLst>
                  <a:outerShdw blurRad="38100" dist="38100" dir="2700000" algn="tl">
                    <a:srgbClr val="000000">
                      <a:alpha val="43137"/>
                    </a:srgbClr>
                  </a:outerShdw>
                </a:effectLst>
                <a:latin typeface="Calibri"/>
                <a:cs typeface="Calibri"/>
              </a:rPr>
              <a:t/>
            </a:r>
            <a:br>
              <a:rPr lang="en-US" sz="1600" dirty="0" smtClean="0">
                <a:effectLst>
                  <a:outerShdw blurRad="38100" dist="38100" dir="2700000" algn="tl">
                    <a:srgbClr val="000000">
                      <a:alpha val="43137"/>
                    </a:srgbClr>
                  </a:outerShdw>
                </a:effectLst>
                <a:latin typeface="Calibri"/>
                <a:cs typeface="Calibri"/>
              </a:rPr>
            </a:br>
            <a:r>
              <a:rPr lang="en-US" sz="1600" dirty="0" smtClean="0">
                <a:effectLst>
                  <a:outerShdw blurRad="38100" dist="38100" dir="2700000" algn="tl">
                    <a:srgbClr val="000000">
                      <a:alpha val="43137"/>
                    </a:srgbClr>
                  </a:outerShdw>
                </a:effectLst>
                <a:latin typeface="Calibri"/>
                <a:cs typeface="Calibri"/>
              </a:rPr>
              <a:t>color </a:t>
            </a:r>
            <a:r>
              <a:rPr lang="en-US" sz="1600" dirty="0">
                <a:effectLst>
                  <a:outerShdw blurRad="38100" dist="38100" dir="2700000" algn="tl">
                    <a:srgbClr val="000000">
                      <a:alpha val="43137"/>
                    </a:srgbClr>
                  </a:outerShdw>
                </a:effectLst>
                <a:latin typeface="Calibri"/>
                <a:cs typeface="Calibri"/>
              </a:rPr>
              <a:t>wheel, these are called primary </a:t>
            </a:r>
            <a:r>
              <a:rPr lang="en-US" sz="1600" dirty="0" smtClean="0">
                <a:effectLst>
                  <a:outerShdw blurRad="38100" dist="38100" dir="2700000" algn="tl">
                    <a:srgbClr val="000000">
                      <a:alpha val="43137"/>
                    </a:srgbClr>
                  </a:outerShdw>
                </a:effectLst>
                <a:latin typeface="Calibri"/>
                <a:cs typeface="Calibri"/>
              </a:rPr>
              <a:t>because they </a:t>
            </a:r>
            <a:r>
              <a:rPr lang="en-US" sz="1600" dirty="0">
                <a:effectLst>
                  <a:outerShdw blurRad="38100" dist="38100" dir="2700000" algn="tl">
                    <a:srgbClr val="000000">
                      <a:alpha val="43137"/>
                    </a:srgbClr>
                  </a:outerShdw>
                </a:effectLst>
                <a:latin typeface="Calibri"/>
                <a:cs typeface="Calibri"/>
              </a:rPr>
              <a:t>can make </a:t>
            </a:r>
            <a:r>
              <a:rPr lang="en-US" sz="1600" dirty="0" smtClean="0">
                <a:effectLst>
                  <a:outerShdw blurRad="38100" dist="38100" dir="2700000" algn="tl">
                    <a:srgbClr val="000000">
                      <a:alpha val="43137"/>
                    </a:srgbClr>
                  </a:outerShdw>
                </a:effectLst>
                <a:latin typeface="Calibri"/>
                <a:cs typeface="Calibri"/>
              </a:rPr>
              <a:t>all </a:t>
            </a:r>
            <a:r>
              <a:rPr lang="en-US" sz="1600" dirty="0">
                <a:effectLst>
                  <a:outerShdw blurRad="38100" dist="38100" dir="2700000" algn="tl">
                    <a:srgbClr val="000000">
                      <a:alpha val="43137"/>
                    </a:srgbClr>
                  </a:outerShdw>
                </a:effectLst>
                <a:latin typeface="Calibri"/>
                <a:cs typeface="Calibri"/>
              </a:rPr>
              <a:t>of the other </a:t>
            </a:r>
            <a:endParaRPr lang="en-US" sz="1600" dirty="0" smtClean="0">
              <a:effectLst>
                <a:outerShdw blurRad="38100" dist="38100" dir="2700000" algn="tl">
                  <a:srgbClr val="000000">
                    <a:alpha val="43137"/>
                  </a:srgbClr>
                </a:outerShdw>
              </a:effectLst>
              <a:latin typeface="Calibri"/>
              <a:cs typeface="Calibri"/>
            </a:endParaRPr>
          </a:p>
          <a:p>
            <a:pPr lvl="0"/>
            <a:r>
              <a:rPr lang="en-US" sz="1600" dirty="0" smtClean="0">
                <a:effectLst>
                  <a:outerShdw blurRad="38100" dist="38100" dir="2700000" algn="tl">
                    <a:srgbClr val="000000">
                      <a:alpha val="43137"/>
                    </a:srgbClr>
                  </a:outerShdw>
                </a:effectLst>
                <a:latin typeface="Calibri"/>
                <a:cs typeface="Calibri"/>
              </a:rPr>
              <a:t>colors </a:t>
            </a:r>
            <a:r>
              <a:rPr lang="en-US" sz="1600" dirty="0">
                <a:effectLst>
                  <a:outerShdw blurRad="38100" dist="38100" dir="2700000" algn="tl">
                    <a:srgbClr val="000000">
                      <a:alpha val="43137"/>
                    </a:srgbClr>
                  </a:outerShdw>
                </a:effectLst>
                <a:latin typeface="Calibri"/>
                <a:cs typeface="Calibri"/>
              </a:rPr>
              <a:t>on the color </a:t>
            </a:r>
            <a:r>
              <a:rPr lang="en-US" sz="1600" dirty="0" smtClean="0">
                <a:effectLst>
                  <a:outerShdw blurRad="38100" dist="38100" dir="2700000" algn="tl">
                    <a:srgbClr val="000000">
                      <a:alpha val="43137"/>
                    </a:srgbClr>
                  </a:outerShdw>
                </a:effectLst>
                <a:latin typeface="Calibri"/>
                <a:cs typeface="Calibri"/>
              </a:rPr>
              <a:t>wheel </a:t>
            </a:r>
            <a:r>
              <a:rPr lang="en-US" sz="1600" dirty="0">
                <a:effectLst>
                  <a:outerShdw blurRad="38100" dist="38100" dir="2700000" algn="tl">
                    <a:srgbClr val="000000">
                      <a:alpha val="43137"/>
                    </a:srgbClr>
                  </a:outerShdw>
                </a:effectLst>
                <a:latin typeface="Calibri"/>
                <a:cs typeface="Calibri"/>
              </a:rPr>
              <a:t>and because </a:t>
            </a:r>
            <a:endParaRPr lang="en-US" sz="1600" dirty="0" smtClean="0">
              <a:effectLst>
                <a:outerShdw blurRad="38100" dist="38100" dir="2700000" algn="tl">
                  <a:srgbClr val="000000">
                    <a:alpha val="43137"/>
                  </a:srgbClr>
                </a:outerShdw>
              </a:effectLst>
              <a:latin typeface="Calibri"/>
              <a:cs typeface="Calibri"/>
            </a:endParaRPr>
          </a:p>
          <a:p>
            <a:pPr lvl="0"/>
            <a:r>
              <a:rPr lang="en-US" sz="1600" dirty="0" smtClean="0">
                <a:effectLst>
                  <a:outerShdw blurRad="38100" dist="38100" dir="2700000" algn="tl">
                    <a:srgbClr val="000000">
                      <a:alpha val="43137"/>
                    </a:srgbClr>
                  </a:outerShdw>
                </a:effectLst>
                <a:latin typeface="Calibri"/>
                <a:cs typeface="Calibri"/>
              </a:rPr>
              <a:t>it </a:t>
            </a:r>
            <a:r>
              <a:rPr lang="en-US" sz="1600" dirty="0">
                <a:effectLst>
                  <a:outerShdw blurRad="38100" dist="38100" dir="2700000" algn="tl">
                    <a:srgbClr val="000000">
                      <a:alpha val="43137"/>
                    </a:srgbClr>
                  </a:outerShdw>
                </a:effectLst>
                <a:latin typeface="Calibri"/>
                <a:cs typeface="Calibri"/>
              </a:rPr>
              <a:t>is not possible </a:t>
            </a:r>
            <a:r>
              <a:rPr lang="en-US" sz="1600" dirty="0" smtClean="0">
                <a:effectLst>
                  <a:outerShdw blurRad="38100" dist="38100" dir="2700000" algn="tl">
                    <a:srgbClr val="000000">
                      <a:alpha val="43137"/>
                    </a:srgbClr>
                  </a:outerShdw>
                </a:effectLst>
                <a:latin typeface="Calibri"/>
                <a:cs typeface="Calibri"/>
              </a:rPr>
              <a:t>to </a:t>
            </a:r>
            <a:r>
              <a:rPr lang="en-US" sz="1600" dirty="0">
                <a:effectLst>
                  <a:outerShdw blurRad="38100" dist="38100" dir="2700000" algn="tl">
                    <a:srgbClr val="000000">
                      <a:alpha val="43137"/>
                    </a:srgbClr>
                  </a:outerShdw>
                </a:effectLst>
                <a:latin typeface="Calibri"/>
                <a:cs typeface="Calibri"/>
              </a:rPr>
              <a:t>create these colors </a:t>
            </a:r>
            <a:endParaRPr lang="en-US" sz="1600" dirty="0" smtClean="0">
              <a:effectLst>
                <a:outerShdw blurRad="38100" dist="38100" dir="2700000" algn="tl">
                  <a:srgbClr val="000000">
                    <a:alpha val="43137"/>
                  </a:srgbClr>
                </a:outerShdw>
              </a:effectLst>
              <a:latin typeface="Calibri"/>
              <a:cs typeface="Calibri"/>
            </a:endParaRPr>
          </a:p>
          <a:p>
            <a:pPr lvl="0"/>
            <a:r>
              <a:rPr lang="en-US" sz="1600" dirty="0" smtClean="0">
                <a:effectLst>
                  <a:outerShdw blurRad="38100" dist="38100" dir="2700000" algn="tl">
                    <a:srgbClr val="000000">
                      <a:alpha val="43137"/>
                    </a:srgbClr>
                  </a:outerShdw>
                </a:effectLst>
                <a:latin typeface="Calibri"/>
                <a:cs typeface="Calibri"/>
              </a:rPr>
              <a:t>out </a:t>
            </a:r>
            <a:r>
              <a:rPr lang="en-US" sz="1600" dirty="0">
                <a:effectLst>
                  <a:outerShdw blurRad="38100" dist="38100" dir="2700000" algn="tl">
                    <a:srgbClr val="000000">
                      <a:alpha val="43137"/>
                    </a:srgbClr>
                  </a:outerShdw>
                </a:effectLst>
                <a:latin typeface="Calibri"/>
                <a:cs typeface="Calibri"/>
              </a:rPr>
              <a:t>of other </a:t>
            </a:r>
            <a:r>
              <a:rPr lang="en-US" sz="1600" dirty="0" smtClean="0">
                <a:effectLst>
                  <a:outerShdw blurRad="38100" dist="38100" dir="2700000" algn="tl">
                    <a:srgbClr val="000000">
                      <a:alpha val="43137"/>
                    </a:srgbClr>
                  </a:outerShdw>
                </a:effectLst>
                <a:latin typeface="Calibri"/>
                <a:cs typeface="Calibri"/>
              </a:rPr>
              <a:t>colors</a:t>
            </a:r>
            <a:r>
              <a:rPr lang="en-US" sz="1600" dirty="0">
                <a:effectLst>
                  <a:outerShdw blurRad="38100" dist="38100" dir="2700000" algn="tl">
                    <a:srgbClr val="000000">
                      <a:alpha val="43137"/>
                    </a:srgbClr>
                  </a:outerShdw>
                </a:effectLst>
                <a:latin typeface="Calibri"/>
                <a:cs typeface="Calibri"/>
              </a:rPr>
              <a:t>.  </a:t>
            </a:r>
            <a:endParaRPr lang="en-US" sz="1600" dirty="0" smtClean="0">
              <a:effectLst>
                <a:outerShdw blurRad="38100" dist="38100" dir="2700000" algn="tl">
                  <a:srgbClr val="000000">
                    <a:alpha val="43137"/>
                  </a:srgbClr>
                </a:outerShdw>
              </a:effectLst>
              <a:latin typeface="Calibri"/>
              <a:cs typeface="Calibri"/>
            </a:endParaRPr>
          </a:p>
          <a:p>
            <a:pPr lvl="0"/>
            <a:endParaRPr lang="en-US" sz="1600" dirty="0">
              <a:effectLst>
                <a:outerShdw blurRad="38100" dist="38100" dir="2700000" algn="tl">
                  <a:srgbClr val="000000">
                    <a:alpha val="43137"/>
                  </a:srgbClr>
                </a:outerShdw>
              </a:effectLst>
              <a:latin typeface="Calibri"/>
              <a:cs typeface="Calibri"/>
            </a:endParaRPr>
          </a:p>
          <a:p>
            <a:pPr lvl="0"/>
            <a:r>
              <a:rPr lang="en-US" sz="1600" dirty="0" smtClean="0">
                <a:effectLst>
                  <a:outerShdw blurRad="38100" dist="38100" dir="2700000" algn="tl">
                    <a:srgbClr val="000000">
                      <a:alpha val="43137"/>
                    </a:srgbClr>
                  </a:outerShdw>
                </a:effectLst>
                <a:latin typeface="Calibri"/>
                <a:cs typeface="Calibri"/>
              </a:rPr>
              <a:t>The </a:t>
            </a:r>
            <a:r>
              <a:rPr lang="en-US" sz="1600" dirty="0">
                <a:effectLst>
                  <a:outerShdw blurRad="38100" dist="38100" dir="2700000" algn="tl">
                    <a:srgbClr val="000000">
                      <a:alpha val="43137"/>
                    </a:srgbClr>
                  </a:outerShdw>
                </a:effectLst>
                <a:latin typeface="Calibri"/>
                <a:cs typeface="Calibri"/>
              </a:rPr>
              <a:t>Primary Colors are:  </a:t>
            </a:r>
          </a:p>
          <a:p>
            <a:endParaRPr lang="en-US" dirty="0"/>
          </a:p>
        </p:txBody>
      </p:sp>
      <p:sp>
        <p:nvSpPr>
          <p:cNvPr id="41" name="Oval 40"/>
          <p:cNvSpPr/>
          <p:nvPr/>
        </p:nvSpPr>
        <p:spPr>
          <a:xfrm>
            <a:off x="4664966" y="374921"/>
            <a:ext cx="3821300" cy="3694026"/>
          </a:xfrm>
          <a:prstGeom prst="ellipse">
            <a:avLst/>
          </a:prstGeom>
          <a:noFill/>
          <a:ln w="152400" cmpd="sng"/>
          <a:effectLst>
            <a:outerShdw blurRad="95250" dist="1143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lowchart: Extract 5"/>
          <p:cNvSpPr>
            <a:spLocks noChangeArrowheads="1"/>
          </p:cNvSpPr>
          <p:nvPr/>
        </p:nvSpPr>
        <p:spPr bwMode="auto">
          <a:xfrm>
            <a:off x="5085010" y="810473"/>
            <a:ext cx="2947215" cy="2345062"/>
          </a:xfrm>
          <a:prstGeom prst="flowChartExtract">
            <a:avLst/>
          </a:prstGeom>
          <a:noFill/>
          <a:ln w="6350" cap="rnd">
            <a:solidFill>
              <a:srgbClr val="F0AC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44" name="Oval 43"/>
          <p:cNvSpPr/>
          <p:nvPr/>
        </p:nvSpPr>
        <p:spPr>
          <a:xfrm>
            <a:off x="6191841" y="131751"/>
            <a:ext cx="731744" cy="678722"/>
          </a:xfrm>
          <a:prstGeom prst="ellipse">
            <a:avLst/>
          </a:prstGeom>
          <a:solidFill>
            <a:srgbClr val="E9E800"/>
          </a:solidFill>
          <a:ln w="28575" cap="rnd" cmpd="sng"/>
          <a:effectLst>
            <a:outerShdw blurRad="95250" dist="114300" dir="2100000" sx="104000" sy="104000" algn="br"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Oval 44"/>
          <p:cNvSpPr/>
          <p:nvPr/>
        </p:nvSpPr>
        <p:spPr>
          <a:xfrm>
            <a:off x="4558901" y="2929177"/>
            <a:ext cx="731744" cy="678722"/>
          </a:xfrm>
          <a:prstGeom prst="ellipse">
            <a:avLst/>
          </a:prstGeom>
          <a:solidFill>
            <a:srgbClr val="FF0000"/>
          </a:solidFill>
          <a:ln w="28575" cap="rnd" cmpd="sng"/>
          <a:effectLst>
            <a:outerShdw blurRad="95250" dist="114300" dir="2100000" sx="104000" sy="104000" algn="br"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Oval 45"/>
          <p:cNvSpPr/>
          <p:nvPr/>
        </p:nvSpPr>
        <p:spPr>
          <a:xfrm>
            <a:off x="7842733" y="2929177"/>
            <a:ext cx="731744" cy="678722"/>
          </a:xfrm>
          <a:prstGeom prst="ellipse">
            <a:avLst/>
          </a:prstGeom>
          <a:solidFill>
            <a:srgbClr val="0000FF"/>
          </a:solidFill>
          <a:ln w="28575" cap="rnd" cmpd="sng"/>
          <a:effectLst>
            <a:outerShdw blurRad="95250" dist="114300" dir="2100000" sx="104000" sy="104000" algn="br"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TextBox 46"/>
          <p:cNvSpPr txBox="1"/>
          <p:nvPr/>
        </p:nvSpPr>
        <p:spPr>
          <a:xfrm>
            <a:off x="6191841" y="330286"/>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60" name="TextBox 59"/>
          <p:cNvSpPr txBox="1"/>
          <p:nvPr/>
        </p:nvSpPr>
        <p:spPr>
          <a:xfrm>
            <a:off x="7842733" y="3137733"/>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
        <p:nvSpPr>
          <p:cNvPr id="64" name="TextBox 63"/>
          <p:cNvSpPr txBox="1"/>
          <p:nvPr/>
        </p:nvSpPr>
        <p:spPr>
          <a:xfrm>
            <a:off x="4537975" y="3137598"/>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PRIMARY</a:t>
            </a:r>
            <a:endParaRPr lang="en-US" sz="1100" dirty="0">
              <a:solidFill>
                <a:schemeClr val="bg1">
                  <a:lumMod val="95000"/>
                </a:schemeClr>
              </a:solidFill>
              <a:latin typeface="Calibri Light"/>
              <a:cs typeface="Calibri Light"/>
            </a:endParaRPr>
          </a:p>
        </p:txBody>
      </p:sp>
    </p:spTree>
    <p:extLst>
      <p:ext uri="{BB962C8B-B14F-4D97-AF65-F5344CB8AC3E}">
        <p14:creationId xmlns:p14="http://schemas.microsoft.com/office/powerpoint/2010/main" val="2204498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42" grpId="0" animBg="1"/>
      <p:bldP spid="44" grpId="0" animBg="1"/>
      <p:bldP spid="45" grpId="0" animBg="1"/>
      <p:bldP spid="46" grpId="0" animBg="1"/>
      <p:bldP spid="47"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i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897"/>
            <a:ext cx="9144000" cy="4609420"/>
          </a:xfrm>
          <a:prstGeom prst="rect">
            <a:avLst/>
          </a:prstGeom>
          <a:effectLst>
            <a:outerShdw blurRad="165100" dist="88900" dir="2700000" sx="102000" sy="102000" algn="tl" rotWithShape="0">
              <a:srgbClr val="000000">
                <a:alpha val="43000"/>
              </a:srgbClr>
            </a:outerShdw>
          </a:effectLst>
        </p:spPr>
      </p:pic>
      <p:sp>
        <p:nvSpPr>
          <p:cNvPr id="4" name="TextBox 3"/>
          <p:cNvSpPr txBox="1"/>
          <p:nvPr/>
        </p:nvSpPr>
        <p:spPr>
          <a:xfrm>
            <a:off x="621702" y="3487123"/>
            <a:ext cx="4470102" cy="707886"/>
          </a:xfrm>
          <a:prstGeom prst="rect">
            <a:avLst/>
          </a:prstGeom>
          <a:noFill/>
        </p:spPr>
        <p:txBody>
          <a:bodyPr wrap="square" rtlCol="0">
            <a:spAutoFit/>
          </a:bodyPr>
          <a:lstStyle/>
          <a:p>
            <a:pPr marL="118872">
              <a:buClr>
                <a:schemeClr val="accent6">
                  <a:lumMod val="75000"/>
                </a:schemeClr>
              </a:buClr>
              <a:defRPr/>
            </a:pPr>
            <a:r>
              <a:rPr lang="en-US" sz="2000" dirty="0" smtClean="0">
                <a:solidFill>
                  <a:srgbClr val="F6C16A"/>
                </a:solidFill>
                <a:effectLst>
                  <a:outerShdw blurRad="50800" dist="38100" dir="2700000" algn="tl" rotWithShape="0">
                    <a:prstClr val="black">
                      <a:alpha val="40000"/>
                    </a:prstClr>
                  </a:outerShdw>
                </a:effectLst>
                <a:latin typeface="Exo Medium"/>
                <a:cs typeface="Exo Medium"/>
              </a:rPr>
              <a:t>WARM COLORS </a:t>
            </a:r>
            <a:endParaRPr lang="en-US" sz="2000" dirty="0" smtClean="0">
              <a:effectLst>
                <a:outerShdw blurRad="50800" dist="38100" dir="2700000" algn="tl" rotWithShape="0">
                  <a:prstClr val="black">
                    <a:alpha val="40000"/>
                  </a:prstClr>
                </a:outerShdw>
              </a:effectLst>
              <a:latin typeface="Exo Medium"/>
              <a:cs typeface="Exo Medium"/>
            </a:endParaRPr>
          </a:p>
          <a:p>
            <a:pPr marL="118872">
              <a:buClr>
                <a:schemeClr val="accent6">
                  <a:lumMod val="75000"/>
                </a:schemeClr>
              </a:buClr>
              <a:defRPr/>
            </a:pPr>
            <a:r>
              <a:rPr lang="en-US" sz="2000" dirty="0" err="1" smtClean="0">
                <a:effectLst>
                  <a:outerShdw blurRad="50800" dist="38100" dir="2700000" algn="tl" rotWithShape="0">
                    <a:prstClr val="black">
                      <a:alpha val="40000"/>
                    </a:prstClr>
                  </a:outerShdw>
                </a:effectLst>
                <a:latin typeface="Calibri"/>
                <a:cs typeface="Calibri"/>
              </a:rPr>
              <a:t>Geogria</a:t>
            </a:r>
            <a:r>
              <a:rPr lang="en-US" sz="2000" dirty="0" smtClean="0">
                <a:effectLst>
                  <a:outerShdw blurRad="50800" dist="38100" dir="2700000" algn="tl" rotWithShape="0">
                    <a:prstClr val="black">
                      <a:alpha val="40000"/>
                    </a:prstClr>
                  </a:outerShdw>
                </a:effectLst>
                <a:latin typeface="Calibri"/>
                <a:cs typeface="Calibri"/>
              </a:rPr>
              <a:t> O’Keefe – POPPIES (1928)</a:t>
            </a:r>
            <a:endParaRPr lang="en-US" sz="2000" dirty="0">
              <a:effectLst>
                <a:outerShdw blurRad="50800" dist="38100" dir="2700000" algn="tl" rotWithShape="0">
                  <a:prstClr val="black">
                    <a:alpha val="40000"/>
                  </a:prstClr>
                </a:outerShdw>
              </a:effectLst>
              <a:latin typeface="Calibri"/>
              <a:cs typeface="Calibri"/>
            </a:endParaRPr>
          </a:p>
        </p:txBody>
      </p:sp>
    </p:spTree>
    <p:extLst>
      <p:ext uri="{BB962C8B-B14F-4D97-AF65-F5344CB8AC3E}">
        <p14:creationId xmlns:p14="http://schemas.microsoft.com/office/powerpoint/2010/main" val="40308555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233209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vyNova1966_1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9218" y="0"/>
            <a:ext cx="5354782" cy="5163540"/>
          </a:xfrm>
          <a:prstGeom prst="rect">
            <a:avLst/>
          </a:prstGeom>
        </p:spPr>
      </p:pic>
      <p:sp>
        <p:nvSpPr>
          <p:cNvPr id="5" name="Rectangle 4"/>
          <p:cNvSpPr/>
          <p:nvPr/>
        </p:nvSpPr>
        <p:spPr>
          <a:xfrm>
            <a:off x="0" y="0"/>
            <a:ext cx="3789218" cy="5163540"/>
          </a:xfrm>
          <a:prstGeom prst="rect">
            <a:avLst/>
          </a:prstGeom>
          <a:solidFill>
            <a:schemeClr val="accent4">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8368" y="540327"/>
            <a:ext cx="3650850" cy="4401205"/>
          </a:xfrm>
          <a:prstGeom prst="rect">
            <a:avLst/>
          </a:prstGeom>
          <a:noFill/>
        </p:spPr>
        <p:txBody>
          <a:bodyPr wrap="square" rtlCol="0">
            <a:spAutoFit/>
          </a:bodyPr>
          <a:lstStyle/>
          <a:p>
            <a:r>
              <a:rPr lang="en-US" sz="2000" dirty="0" smtClean="0">
                <a:solidFill>
                  <a:srgbClr val="B50B1B"/>
                </a:solidFill>
                <a:effectLst>
                  <a:outerShdw blurRad="38100" dist="38100" dir="2700000" algn="tl">
                    <a:srgbClr val="000000">
                      <a:alpha val="43137"/>
                    </a:srgbClr>
                  </a:outerShdw>
                </a:effectLst>
                <a:latin typeface="Calibri"/>
                <a:cs typeface="Calibri"/>
              </a:rPr>
              <a:t>The Chevy is red. </a:t>
            </a:r>
            <a:br>
              <a:rPr lang="en-US" sz="2000" dirty="0" smtClean="0">
                <a:solidFill>
                  <a:srgbClr val="B50B1B"/>
                </a:solidFill>
                <a:effectLst>
                  <a:outerShdw blurRad="38100" dist="38100" dir="2700000" algn="tl">
                    <a:srgbClr val="000000">
                      <a:alpha val="43137"/>
                    </a:srgbClr>
                  </a:outerShdw>
                </a:effectLst>
                <a:latin typeface="Calibri"/>
                <a:cs typeface="Calibri"/>
              </a:rPr>
            </a:br>
            <a:r>
              <a:rPr lang="en-US" sz="2000" dirty="0" smtClean="0">
                <a:solidFill>
                  <a:srgbClr val="B50B1B"/>
                </a:solidFill>
                <a:effectLst>
                  <a:outerShdw blurRad="38100" dist="38100" dir="2700000" algn="tl">
                    <a:srgbClr val="000000">
                      <a:alpha val="43137"/>
                    </a:srgbClr>
                  </a:outerShdw>
                </a:effectLst>
                <a:latin typeface="Calibri"/>
                <a:cs typeface="Calibri"/>
              </a:rPr>
              <a:t>Ad men know that red means excitement, danger, adventure, and fun - everything young people want in a car. </a:t>
            </a:r>
            <a:br>
              <a:rPr lang="en-US" sz="2000" dirty="0" smtClean="0">
                <a:solidFill>
                  <a:srgbClr val="B50B1B"/>
                </a:solidFill>
                <a:effectLst>
                  <a:outerShdw blurRad="38100" dist="38100" dir="2700000" algn="tl">
                    <a:srgbClr val="000000">
                      <a:alpha val="43137"/>
                    </a:srgbClr>
                  </a:outerShdw>
                </a:effectLst>
                <a:latin typeface="Calibri"/>
                <a:cs typeface="Calibri"/>
              </a:rPr>
            </a:br>
            <a:r>
              <a:rPr lang="en-US" sz="2000" dirty="0" smtClean="0">
                <a:solidFill>
                  <a:srgbClr val="B50B1B"/>
                </a:solidFill>
                <a:effectLst>
                  <a:outerShdw blurRad="38100" dist="38100" dir="2700000" algn="tl">
                    <a:srgbClr val="000000">
                      <a:alpha val="43137"/>
                    </a:srgbClr>
                  </a:outerShdw>
                </a:effectLst>
                <a:latin typeface="Calibri"/>
                <a:cs typeface="Calibri"/>
              </a:rPr>
              <a:t/>
            </a:r>
            <a:br>
              <a:rPr lang="en-US" sz="2000" dirty="0" smtClean="0">
                <a:solidFill>
                  <a:srgbClr val="B50B1B"/>
                </a:solidFill>
                <a:effectLst>
                  <a:outerShdw blurRad="38100" dist="38100" dir="2700000" algn="tl">
                    <a:srgbClr val="000000">
                      <a:alpha val="43137"/>
                    </a:srgbClr>
                  </a:outerShdw>
                </a:effectLst>
                <a:latin typeface="Calibri"/>
                <a:cs typeface="Calibri"/>
              </a:rPr>
            </a:br>
            <a:r>
              <a:rPr lang="en-US" sz="2000" dirty="0" smtClean="0">
                <a:solidFill>
                  <a:srgbClr val="B50B1B"/>
                </a:solidFill>
                <a:effectLst>
                  <a:outerShdw blurRad="38100" dist="38100" dir="2700000" algn="tl">
                    <a:srgbClr val="000000">
                      <a:alpha val="43137"/>
                    </a:srgbClr>
                  </a:outerShdw>
                </a:effectLst>
                <a:latin typeface="Calibri"/>
                <a:cs typeface="Calibri"/>
              </a:rPr>
              <a:t>The art director for this ad included colors that are neighbors to red on the color wheel (analogous). </a:t>
            </a:r>
          </a:p>
          <a:p>
            <a:endParaRPr lang="en-US" sz="2000" dirty="0" smtClean="0">
              <a:solidFill>
                <a:srgbClr val="B50B1B"/>
              </a:solidFill>
              <a:effectLst>
                <a:outerShdw blurRad="38100" dist="38100" dir="2700000" algn="tl">
                  <a:srgbClr val="000000">
                    <a:alpha val="43137"/>
                  </a:srgbClr>
                </a:outerShdw>
              </a:effectLst>
              <a:latin typeface="Calibri"/>
              <a:cs typeface="Calibri"/>
            </a:endParaRPr>
          </a:p>
          <a:p>
            <a:r>
              <a:rPr lang="en-US" sz="2000" dirty="0" smtClean="0">
                <a:solidFill>
                  <a:srgbClr val="B50B1B"/>
                </a:solidFill>
                <a:effectLst>
                  <a:outerShdw blurRad="38100" dist="38100" dir="2700000" algn="tl">
                    <a:srgbClr val="000000">
                      <a:alpha val="43137"/>
                    </a:srgbClr>
                  </a:outerShdw>
                </a:effectLst>
                <a:latin typeface="Calibri"/>
                <a:cs typeface="Calibri"/>
              </a:rPr>
              <a:t>This keeps the ad nice and "hot". Orange, pink, red.</a:t>
            </a:r>
          </a:p>
          <a:p>
            <a:endParaRPr lang="en-US" sz="2000" dirty="0">
              <a:solidFill>
                <a:srgbClr val="B50B1B"/>
              </a:solidFill>
              <a:effectLst>
                <a:outerShdw blurRad="38100" dist="38100" dir="2700000" algn="tl">
                  <a:srgbClr val="000000">
                    <a:alpha val="43137"/>
                  </a:srgbClr>
                </a:outerShdw>
              </a:effectLst>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890" y="290834"/>
            <a:ext cx="3281524" cy="461665"/>
          </a:xfrm>
          <a:prstGeom prst="rect">
            <a:avLst/>
          </a:prstGeom>
          <a:noFill/>
        </p:spPr>
        <p:txBody>
          <a:bodyPr wrap="square" rtlCol="0">
            <a:spAutoFit/>
          </a:bodyPr>
          <a:lstStyle/>
          <a:p>
            <a:r>
              <a:rPr lang="en-US" sz="2400" dirty="0" smtClean="0">
                <a:solidFill>
                  <a:srgbClr val="F6C16A"/>
                </a:solidFill>
                <a:effectLst>
                  <a:outerShdw blurRad="50800" dist="38100" dir="2700000" algn="tl" rotWithShape="0">
                    <a:prstClr val="black">
                      <a:alpha val="40000"/>
                    </a:prstClr>
                  </a:outerShdw>
                </a:effectLst>
                <a:latin typeface="Exo Medium"/>
                <a:cs typeface="Exo Medium"/>
              </a:rPr>
              <a:t>Color Temperature</a:t>
            </a:r>
            <a:endParaRPr lang="en-US" sz="2400" dirty="0">
              <a:solidFill>
                <a:srgbClr val="F6C16A"/>
              </a:solidFill>
              <a:effectLst>
                <a:outerShdw blurRad="50800" dist="38100" dir="2700000" algn="tl" rotWithShape="0">
                  <a:prstClr val="black">
                    <a:alpha val="40000"/>
                  </a:prstClr>
                </a:outerShdw>
              </a:effectLst>
              <a:latin typeface="Exo Medium"/>
              <a:cs typeface="Exo Medium"/>
            </a:endParaRPr>
          </a:p>
        </p:txBody>
      </p:sp>
      <p:sp>
        <p:nvSpPr>
          <p:cNvPr id="5" name="TextBox 4"/>
          <p:cNvSpPr txBox="1"/>
          <p:nvPr/>
        </p:nvSpPr>
        <p:spPr>
          <a:xfrm>
            <a:off x="267345" y="1379465"/>
            <a:ext cx="3542706" cy="1815882"/>
          </a:xfrm>
          <a:prstGeom prst="rect">
            <a:avLst/>
          </a:prstGeom>
          <a:noFill/>
        </p:spPr>
        <p:txBody>
          <a:bodyPr wrap="square" rtlCol="0">
            <a:spAutoFit/>
          </a:bodyPr>
          <a:lstStyle/>
          <a:p>
            <a:pPr marL="118872">
              <a:buClr>
                <a:srgbClr val="0099FF"/>
              </a:buClr>
              <a:defRPr/>
            </a:pPr>
            <a:r>
              <a:rPr lang="en-US" sz="1600" b="1" dirty="0">
                <a:solidFill>
                  <a:srgbClr val="0099FF"/>
                </a:solidFill>
                <a:effectLst>
                  <a:outerShdw blurRad="50800" dist="38100" dir="2700000" algn="tl" rotWithShape="0">
                    <a:prstClr val="black">
                      <a:alpha val="40000"/>
                    </a:prstClr>
                  </a:outerShdw>
                </a:effectLst>
                <a:latin typeface="Calibri"/>
                <a:cs typeface="Calibri"/>
              </a:rPr>
              <a:t>Cool colors</a:t>
            </a:r>
            <a:r>
              <a:rPr lang="en-US" sz="1600" dirty="0">
                <a:solidFill>
                  <a:srgbClr val="0099FF"/>
                </a:solidFill>
                <a:effectLst>
                  <a:outerShdw blurRad="50800" dist="38100" dir="2700000" algn="tl" rotWithShape="0">
                    <a:prstClr val="black">
                      <a:alpha val="40000"/>
                    </a:prstClr>
                  </a:outerShdw>
                </a:effectLst>
                <a:latin typeface="Calibri"/>
                <a:cs typeface="Calibri"/>
              </a:rPr>
              <a:t> </a:t>
            </a:r>
            <a:r>
              <a:rPr lang="en-US" sz="1600" dirty="0">
                <a:effectLst>
                  <a:outerShdw blurRad="50800" dist="38100" dir="2700000" algn="tl" rotWithShape="0">
                    <a:prstClr val="black">
                      <a:alpha val="40000"/>
                    </a:prstClr>
                  </a:outerShdw>
                </a:effectLst>
                <a:latin typeface="Calibri"/>
                <a:cs typeface="Calibri"/>
              </a:rPr>
              <a:t>are on the other side of the color wheel and they give the feeling of </a:t>
            </a:r>
            <a:r>
              <a:rPr lang="en-US" sz="1600" dirty="0" smtClean="0">
                <a:effectLst>
                  <a:outerShdw blurRad="50800" dist="38100" dir="2700000" algn="tl" rotWithShape="0">
                    <a:prstClr val="black">
                      <a:alpha val="40000"/>
                    </a:prstClr>
                  </a:outerShdw>
                </a:effectLst>
                <a:latin typeface="Calibri"/>
                <a:cs typeface="Calibri"/>
              </a:rPr>
              <a:t>coolness.</a:t>
            </a:r>
          </a:p>
          <a:p>
            <a:pPr marL="118872">
              <a:buClr>
                <a:srgbClr val="0099FF"/>
              </a:buClr>
              <a:defRPr/>
            </a:pPr>
            <a:endParaRPr lang="en-US" sz="1600" dirty="0" smtClean="0">
              <a:effectLst>
                <a:outerShdw blurRad="50800" dist="38100" dir="2700000" algn="tl" rotWithShape="0">
                  <a:prstClr val="black">
                    <a:alpha val="40000"/>
                  </a:prstClr>
                </a:outerShdw>
              </a:effectLst>
              <a:latin typeface="Calibri"/>
              <a:cs typeface="Calibri"/>
            </a:endParaRPr>
          </a:p>
          <a:p>
            <a:pPr marL="118872">
              <a:buClr>
                <a:srgbClr val="0099FF"/>
              </a:buClr>
              <a:defRPr/>
            </a:pPr>
            <a:r>
              <a:rPr lang="en-US" sz="1600" dirty="0" smtClean="0">
                <a:effectLst>
                  <a:outerShdw blurRad="50800" dist="38100" dir="2700000" algn="tl" rotWithShape="0">
                    <a:prstClr val="black">
                      <a:alpha val="40000"/>
                    </a:prstClr>
                  </a:outerShdw>
                </a:effectLst>
                <a:latin typeface="Calibri"/>
                <a:cs typeface="Calibri"/>
              </a:rPr>
              <a:t> For example, blue is </a:t>
            </a:r>
            <a:r>
              <a:rPr lang="en-US" sz="1600" dirty="0">
                <a:effectLst>
                  <a:outerShdw blurRad="50800" dist="38100" dir="2700000" algn="tl" rotWithShape="0">
                    <a:prstClr val="black">
                      <a:alpha val="40000"/>
                    </a:prstClr>
                  </a:outerShdw>
                </a:effectLst>
                <a:latin typeface="Calibri"/>
                <a:cs typeface="Calibri"/>
              </a:rPr>
              <a:t>the color of water, and green </a:t>
            </a:r>
            <a:r>
              <a:rPr lang="en-US" sz="1600" dirty="0" smtClean="0">
                <a:effectLst>
                  <a:outerShdw blurRad="50800" dist="38100" dir="2700000" algn="tl" rotWithShape="0">
                    <a:prstClr val="black">
                      <a:alpha val="40000"/>
                    </a:prstClr>
                  </a:outerShdw>
                </a:effectLst>
                <a:latin typeface="Calibri"/>
                <a:cs typeface="Calibri"/>
              </a:rPr>
              <a:t>is </a:t>
            </a:r>
            <a:r>
              <a:rPr lang="en-US" sz="1600" dirty="0">
                <a:effectLst>
                  <a:outerShdw blurRad="50800" dist="38100" dir="2700000" algn="tl" rotWithShape="0">
                    <a:prstClr val="black">
                      <a:alpha val="40000"/>
                    </a:prstClr>
                  </a:outerShdw>
                </a:effectLst>
                <a:latin typeface="Calibri"/>
                <a:cs typeface="Calibri"/>
              </a:rPr>
              <a:t>the color of cool grass. </a:t>
            </a:r>
          </a:p>
        </p:txBody>
      </p:sp>
      <p:sp>
        <p:nvSpPr>
          <p:cNvPr id="2" name="TextBox 1"/>
          <p:cNvSpPr txBox="1"/>
          <p:nvPr/>
        </p:nvSpPr>
        <p:spPr>
          <a:xfrm>
            <a:off x="5878802" y="1977195"/>
            <a:ext cx="1720899" cy="830997"/>
          </a:xfrm>
          <a:prstGeom prst="rect">
            <a:avLst/>
          </a:prstGeom>
          <a:noFill/>
        </p:spPr>
        <p:txBody>
          <a:bodyPr wrap="square" rtlCol="0">
            <a:spAutoFit/>
          </a:bodyPr>
          <a:lstStyle/>
          <a:p>
            <a:r>
              <a:rPr lang="en-US" sz="2400" dirty="0">
                <a:solidFill>
                  <a:schemeClr val="accent4">
                    <a:lumMod val="60000"/>
                    <a:lumOff val="40000"/>
                  </a:schemeClr>
                </a:solidFill>
                <a:effectLst>
                  <a:outerShdw blurRad="50800" dist="38100" dir="2700000" algn="tl" rotWithShape="0">
                    <a:prstClr val="black">
                      <a:alpha val="40000"/>
                    </a:prstClr>
                  </a:outerShdw>
                </a:effectLst>
                <a:latin typeface="Exo Medium"/>
                <a:cs typeface="Exo Medium"/>
              </a:rPr>
              <a:t>Cool colors </a:t>
            </a:r>
          </a:p>
        </p:txBody>
      </p:sp>
      <p:cxnSp>
        <p:nvCxnSpPr>
          <p:cNvPr id="6" name="Straight Arrow Connector 5"/>
          <p:cNvCxnSpPr/>
          <p:nvPr/>
        </p:nvCxnSpPr>
        <p:spPr>
          <a:xfrm>
            <a:off x="5878801" y="2384395"/>
            <a:ext cx="21534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4664966"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Oval 46"/>
          <p:cNvSpPr/>
          <p:nvPr/>
        </p:nvSpPr>
        <p:spPr>
          <a:xfrm>
            <a:off x="6191841" y="131751"/>
            <a:ext cx="731744" cy="678722"/>
          </a:xfrm>
          <a:prstGeom prst="ellipse">
            <a:avLst/>
          </a:prstGeom>
          <a:solidFill>
            <a:schemeClr val="tx1">
              <a:lumMod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Oval 47"/>
          <p:cNvSpPr/>
          <p:nvPr/>
        </p:nvSpPr>
        <p:spPr>
          <a:xfrm>
            <a:off x="4558901" y="2929177"/>
            <a:ext cx="731744" cy="678722"/>
          </a:xfrm>
          <a:prstGeom prst="ellipse">
            <a:avLst/>
          </a:prstGeom>
          <a:solidFill>
            <a:schemeClr val="tx1">
              <a:lumMod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p:cNvSpPr/>
          <p:nvPr/>
        </p:nvSpPr>
        <p:spPr>
          <a:xfrm>
            <a:off x="7842733" y="2929177"/>
            <a:ext cx="731744" cy="678722"/>
          </a:xfrm>
          <a:prstGeom prst="ellipse">
            <a:avLst/>
          </a:prstGeom>
          <a:solidFill>
            <a:srgbClr val="0000FF"/>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TextBox 49"/>
          <p:cNvSpPr txBox="1"/>
          <p:nvPr/>
        </p:nvSpPr>
        <p:spPr>
          <a:xfrm>
            <a:off x="6191841" y="330286"/>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a:t>
            </a:r>
            <a:endParaRPr lang="en-US" sz="1100" dirty="0">
              <a:solidFill>
                <a:schemeClr val="bg1">
                  <a:lumMod val="95000"/>
                </a:schemeClr>
              </a:solidFill>
              <a:latin typeface="Calibri Light"/>
              <a:cs typeface="Calibri Light"/>
            </a:endParaRPr>
          </a:p>
        </p:txBody>
      </p:sp>
      <p:sp>
        <p:nvSpPr>
          <p:cNvPr id="51" name="Oval 50"/>
          <p:cNvSpPr/>
          <p:nvPr/>
        </p:nvSpPr>
        <p:spPr>
          <a:xfrm>
            <a:off x="7194991" y="374921"/>
            <a:ext cx="731744" cy="678722"/>
          </a:xfrm>
          <a:prstGeom prst="ellipse">
            <a:avLst/>
          </a:prstGeom>
          <a:solidFill>
            <a:srgbClr val="8FE32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Oval 51"/>
          <p:cNvSpPr/>
          <p:nvPr/>
        </p:nvSpPr>
        <p:spPr>
          <a:xfrm>
            <a:off x="7926735" y="1020480"/>
            <a:ext cx="731744" cy="678722"/>
          </a:xfrm>
          <a:prstGeom prst="ellipse">
            <a:avLst/>
          </a:prstGeom>
          <a:solidFill>
            <a:srgbClr val="0080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p:cNvSpPr/>
          <p:nvPr/>
        </p:nvSpPr>
        <p:spPr>
          <a:xfrm>
            <a:off x="8158747" y="2032652"/>
            <a:ext cx="696437" cy="617220"/>
          </a:xfrm>
          <a:prstGeom prst="ellipse">
            <a:avLst/>
          </a:prstGeom>
          <a:solidFill>
            <a:schemeClr val="accent6">
              <a:lumMod val="75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Oval 53"/>
          <p:cNvSpPr/>
          <p:nvPr/>
        </p:nvSpPr>
        <p:spPr>
          <a:xfrm>
            <a:off x="7175231" y="3507873"/>
            <a:ext cx="731744" cy="678722"/>
          </a:xfrm>
          <a:prstGeom prst="ellipse">
            <a:avLst/>
          </a:prstGeom>
          <a:solidFill>
            <a:srgbClr val="3006B3"/>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Oval 54"/>
          <p:cNvSpPr/>
          <p:nvPr/>
        </p:nvSpPr>
        <p:spPr>
          <a:xfrm>
            <a:off x="6244034" y="3722500"/>
            <a:ext cx="731744" cy="678722"/>
          </a:xfrm>
          <a:prstGeom prst="ellipse">
            <a:avLst/>
          </a:prstGeom>
          <a:solidFill>
            <a:srgbClr val="5F06AB"/>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Oval 55"/>
          <p:cNvSpPr/>
          <p:nvPr/>
        </p:nvSpPr>
        <p:spPr>
          <a:xfrm>
            <a:off x="5280182" y="3523760"/>
            <a:ext cx="731744" cy="678722"/>
          </a:xfrm>
          <a:prstGeom prst="ellipse">
            <a:avLst/>
          </a:prstGeom>
          <a:solidFill>
            <a:schemeClr val="tx1">
              <a:lumMod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Oval 56"/>
          <p:cNvSpPr/>
          <p:nvPr/>
        </p:nvSpPr>
        <p:spPr>
          <a:xfrm>
            <a:off x="4321518" y="1973348"/>
            <a:ext cx="686896" cy="617220"/>
          </a:xfrm>
          <a:prstGeom prst="ellipse">
            <a:avLst/>
          </a:prstGeom>
          <a:solidFill>
            <a:schemeClr val="tx1">
              <a:lumMod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Oval 57"/>
          <p:cNvSpPr/>
          <p:nvPr/>
        </p:nvSpPr>
        <p:spPr>
          <a:xfrm>
            <a:off x="4537975" y="1020480"/>
            <a:ext cx="731744" cy="678722"/>
          </a:xfrm>
          <a:prstGeom prst="ellipse">
            <a:avLst/>
          </a:prstGeom>
          <a:solidFill>
            <a:schemeClr val="tx1">
              <a:lumMod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Oval 58"/>
          <p:cNvSpPr/>
          <p:nvPr/>
        </p:nvSpPr>
        <p:spPr>
          <a:xfrm>
            <a:off x="5217043" y="374921"/>
            <a:ext cx="731744" cy="678722"/>
          </a:xfrm>
          <a:prstGeom prst="ellipse">
            <a:avLst/>
          </a:prstGeom>
          <a:solidFill>
            <a:schemeClr val="tx1">
              <a:lumMod val="50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TextBox 59"/>
          <p:cNvSpPr txBox="1"/>
          <p:nvPr/>
        </p:nvSpPr>
        <p:spPr>
          <a:xfrm>
            <a:off x="7194991" y="530345"/>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 GREEN</a:t>
            </a:r>
            <a:endParaRPr lang="en-US" sz="1100" dirty="0">
              <a:solidFill>
                <a:schemeClr val="bg1">
                  <a:lumMod val="95000"/>
                </a:schemeClr>
              </a:solidFill>
              <a:latin typeface="Calibri Light"/>
              <a:cs typeface="Calibri Light"/>
            </a:endParaRPr>
          </a:p>
        </p:txBody>
      </p:sp>
      <p:sp>
        <p:nvSpPr>
          <p:cNvPr id="61" name="TextBox 60"/>
          <p:cNvSpPr txBox="1"/>
          <p:nvPr/>
        </p:nvSpPr>
        <p:spPr>
          <a:xfrm>
            <a:off x="7834378" y="1219431"/>
            <a:ext cx="927257"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GREEN</a:t>
            </a:r>
            <a:endParaRPr lang="en-US" sz="1100" dirty="0">
              <a:solidFill>
                <a:schemeClr val="bg1">
                  <a:lumMod val="95000"/>
                </a:schemeClr>
              </a:solidFill>
              <a:latin typeface="Calibri Light"/>
              <a:cs typeface="Calibri Light"/>
            </a:endParaRPr>
          </a:p>
        </p:txBody>
      </p:sp>
      <p:sp>
        <p:nvSpPr>
          <p:cNvPr id="62" name="TextBox 61"/>
          <p:cNvSpPr txBox="1"/>
          <p:nvPr/>
        </p:nvSpPr>
        <p:spPr>
          <a:xfrm>
            <a:off x="8124157" y="2135247"/>
            <a:ext cx="765621"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 GREEN</a:t>
            </a:r>
            <a:endParaRPr lang="en-US" sz="1100" dirty="0">
              <a:solidFill>
                <a:schemeClr val="bg1">
                  <a:lumMod val="95000"/>
                </a:schemeClr>
              </a:solidFill>
              <a:latin typeface="Calibri Light"/>
              <a:cs typeface="Calibri Light"/>
            </a:endParaRPr>
          </a:p>
        </p:txBody>
      </p:sp>
      <p:sp>
        <p:nvSpPr>
          <p:cNvPr id="63" name="TextBox 62"/>
          <p:cNvSpPr txBox="1"/>
          <p:nvPr/>
        </p:nvSpPr>
        <p:spPr>
          <a:xfrm>
            <a:off x="7842733" y="3137733"/>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a:t>
            </a:r>
            <a:endParaRPr lang="en-US" sz="1100" dirty="0">
              <a:solidFill>
                <a:schemeClr val="bg1">
                  <a:lumMod val="95000"/>
                </a:schemeClr>
              </a:solidFill>
              <a:latin typeface="Calibri Light"/>
              <a:cs typeface="Calibri Light"/>
            </a:endParaRPr>
          </a:p>
        </p:txBody>
      </p:sp>
      <p:sp>
        <p:nvSpPr>
          <p:cNvPr id="64" name="TextBox 63"/>
          <p:cNvSpPr txBox="1"/>
          <p:nvPr/>
        </p:nvSpPr>
        <p:spPr>
          <a:xfrm>
            <a:off x="7175231" y="3620655"/>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BLUE VIOLET</a:t>
            </a:r>
            <a:endParaRPr lang="en-US" sz="1100" dirty="0">
              <a:solidFill>
                <a:schemeClr val="bg1">
                  <a:lumMod val="95000"/>
                </a:schemeClr>
              </a:solidFill>
              <a:latin typeface="Calibri Light"/>
              <a:cs typeface="Calibri Light"/>
            </a:endParaRPr>
          </a:p>
        </p:txBody>
      </p:sp>
      <p:sp>
        <p:nvSpPr>
          <p:cNvPr id="65" name="TextBox 64"/>
          <p:cNvSpPr txBox="1"/>
          <p:nvPr/>
        </p:nvSpPr>
        <p:spPr>
          <a:xfrm>
            <a:off x="6147476" y="3924985"/>
            <a:ext cx="895361"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VIOLET</a:t>
            </a:r>
            <a:endParaRPr lang="en-US" sz="1100" dirty="0">
              <a:solidFill>
                <a:schemeClr val="bg1">
                  <a:lumMod val="95000"/>
                </a:schemeClr>
              </a:solidFill>
              <a:latin typeface="Calibri Light"/>
              <a:cs typeface="Calibri Light"/>
            </a:endParaRPr>
          </a:p>
        </p:txBody>
      </p:sp>
      <p:sp>
        <p:nvSpPr>
          <p:cNvPr id="66" name="TextBox 65"/>
          <p:cNvSpPr txBox="1"/>
          <p:nvPr/>
        </p:nvSpPr>
        <p:spPr>
          <a:xfrm>
            <a:off x="5269719" y="3641432"/>
            <a:ext cx="731744" cy="600164"/>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 VIOLET</a:t>
            </a:r>
            <a:endParaRPr lang="en-US" sz="1100" dirty="0">
              <a:solidFill>
                <a:schemeClr val="bg1">
                  <a:lumMod val="95000"/>
                </a:schemeClr>
              </a:solidFill>
              <a:latin typeface="Calibri Light"/>
              <a:cs typeface="Calibri Light"/>
            </a:endParaRPr>
          </a:p>
          <a:p>
            <a:pPr algn="ctr"/>
            <a:endParaRPr lang="en-US" sz="1100" dirty="0">
              <a:solidFill>
                <a:schemeClr val="bg1">
                  <a:lumMod val="95000"/>
                </a:schemeClr>
              </a:solidFill>
              <a:latin typeface="Calibri Light"/>
              <a:cs typeface="Calibri Light"/>
            </a:endParaRPr>
          </a:p>
        </p:txBody>
      </p:sp>
      <p:sp>
        <p:nvSpPr>
          <p:cNvPr id="67" name="TextBox 66"/>
          <p:cNvSpPr txBox="1"/>
          <p:nvPr/>
        </p:nvSpPr>
        <p:spPr>
          <a:xfrm>
            <a:off x="4562685" y="3122772"/>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a:t>
            </a:r>
            <a:endParaRPr lang="en-US" sz="1100" dirty="0">
              <a:solidFill>
                <a:schemeClr val="bg1">
                  <a:lumMod val="95000"/>
                </a:schemeClr>
              </a:solidFill>
              <a:latin typeface="Calibri Light"/>
              <a:cs typeface="Calibri Light"/>
            </a:endParaRPr>
          </a:p>
        </p:txBody>
      </p:sp>
      <p:sp>
        <p:nvSpPr>
          <p:cNvPr id="68" name="TextBox 67"/>
          <p:cNvSpPr txBox="1"/>
          <p:nvPr/>
        </p:nvSpPr>
        <p:spPr>
          <a:xfrm>
            <a:off x="4274571" y="2046291"/>
            <a:ext cx="765963"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RED ORANGE</a:t>
            </a:r>
            <a:endParaRPr lang="en-US" sz="1100" dirty="0">
              <a:solidFill>
                <a:schemeClr val="bg1">
                  <a:lumMod val="95000"/>
                </a:schemeClr>
              </a:solidFill>
              <a:latin typeface="Calibri Light"/>
              <a:cs typeface="Calibri Light"/>
            </a:endParaRPr>
          </a:p>
        </p:txBody>
      </p:sp>
      <p:sp>
        <p:nvSpPr>
          <p:cNvPr id="69" name="TextBox 68"/>
          <p:cNvSpPr txBox="1"/>
          <p:nvPr/>
        </p:nvSpPr>
        <p:spPr>
          <a:xfrm>
            <a:off x="4442590" y="1236133"/>
            <a:ext cx="909272"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ORANGE</a:t>
            </a:r>
            <a:endParaRPr lang="en-US" sz="1100" dirty="0">
              <a:solidFill>
                <a:schemeClr val="bg1">
                  <a:lumMod val="95000"/>
                </a:schemeClr>
              </a:solidFill>
              <a:latin typeface="Calibri Light"/>
              <a:cs typeface="Calibri Light"/>
            </a:endParaRPr>
          </a:p>
        </p:txBody>
      </p:sp>
      <p:sp>
        <p:nvSpPr>
          <p:cNvPr id="70" name="TextBox 69"/>
          <p:cNvSpPr txBox="1"/>
          <p:nvPr/>
        </p:nvSpPr>
        <p:spPr>
          <a:xfrm>
            <a:off x="5217042" y="545804"/>
            <a:ext cx="731744" cy="430887"/>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YELLOW ORANGE</a:t>
            </a:r>
            <a:endParaRPr lang="en-US" sz="1100" dirty="0">
              <a:solidFill>
                <a:schemeClr val="bg1">
                  <a:lumMod val="95000"/>
                </a:schemeClr>
              </a:solidFill>
              <a:latin typeface="Calibri Light"/>
              <a:cs typeface="Calibri Light"/>
            </a:endParaRPr>
          </a:p>
        </p:txBody>
      </p:sp>
    </p:spTree>
    <p:extLst>
      <p:ext uri="{BB962C8B-B14F-4D97-AF65-F5344CB8AC3E}">
        <p14:creationId xmlns:p14="http://schemas.microsoft.com/office/powerpoint/2010/main" val="2061889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p:cTn id="59" dur="500" fill="hold"/>
                                        <p:tgtEl>
                                          <p:spTgt spid="69"/>
                                        </p:tgtEl>
                                        <p:attrNameLst>
                                          <p:attrName>ppt_w</p:attrName>
                                        </p:attrNameLst>
                                      </p:cBhvr>
                                      <p:tavLst>
                                        <p:tav tm="0">
                                          <p:val>
                                            <p:fltVal val="0"/>
                                          </p:val>
                                        </p:tav>
                                        <p:tav tm="100000">
                                          <p:val>
                                            <p:strVal val="#ppt_w"/>
                                          </p:val>
                                        </p:tav>
                                      </p:tavLst>
                                    </p:anim>
                                    <p:anim calcmode="lin" valueType="num">
                                      <p:cBhvr>
                                        <p:cTn id="60" dur="500" fill="hold"/>
                                        <p:tgtEl>
                                          <p:spTgt spid="69"/>
                                        </p:tgtEl>
                                        <p:attrNameLst>
                                          <p:attrName>ppt_h</p:attrName>
                                        </p:attrNameLst>
                                      </p:cBhvr>
                                      <p:tavLst>
                                        <p:tav tm="0">
                                          <p:val>
                                            <p:fltVal val="0"/>
                                          </p:val>
                                        </p:tav>
                                        <p:tav tm="100000">
                                          <p:val>
                                            <p:strVal val="#ppt_h"/>
                                          </p:val>
                                        </p:tav>
                                      </p:tavLst>
                                    </p:anim>
                                    <p:animEffect transition="in" filter="fade">
                                      <p:cBhvr>
                                        <p:cTn id="61" dur="500"/>
                                        <p:tgtEl>
                                          <p:spTgt spid="6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p:cTn id="64" dur="500" fill="hold"/>
                                        <p:tgtEl>
                                          <p:spTgt spid="58"/>
                                        </p:tgtEl>
                                        <p:attrNameLst>
                                          <p:attrName>ppt_w</p:attrName>
                                        </p:attrNameLst>
                                      </p:cBhvr>
                                      <p:tavLst>
                                        <p:tav tm="0">
                                          <p:val>
                                            <p:fltVal val="0"/>
                                          </p:val>
                                        </p:tav>
                                        <p:tav tm="100000">
                                          <p:val>
                                            <p:strVal val="#ppt_w"/>
                                          </p:val>
                                        </p:tav>
                                      </p:tavLst>
                                    </p:anim>
                                    <p:anim calcmode="lin" valueType="num">
                                      <p:cBhvr>
                                        <p:cTn id="65" dur="500" fill="hold"/>
                                        <p:tgtEl>
                                          <p:spTgt spid="58"/>
                                        </p:tgtEl>
                                        <p:attrNameLst>
                                          <p:attrName>ppt_h</p:attrName>
                                        </p:attrNameLst>
                                      </p:cBhvr>
                                      <p:tavLst>
                                        <p:tav tm="0">
                                          <p:val>
                                            <p:fltVal val="0"/>
                                          </p:val>
                                        </p:tav>
                                        <p:tav tm="100000">
                                          <p:val>
                                            <p:strVal val="#ppt_h"/>
                                          </p:val>
                                        </p:tav>
                                      </p:tavLst>
                                    </p:anim>
                                    <p:animEffect transition="in" filter="fade">
                                      <p:cBhvr>
                                        <p:cTn id="66" dur="500"/>
                                        <p:tgtEl>
                                          <p:spTgt spid="5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p:cTn id="69" dur="500" fill="hold"/>
                                        <p:tgtEl>
                                          <p:spTgt spid="61"/>
                                        </p:tgtEl>
                                        <p:attrNameLst>
                                          <p:attrName>ppt_w</p:attrName>
                                        </p:attrNameLst>
                                      </p:cBhvr>
                                      <p:tavLst>
                                        <p:tav tm="0">
                                          <p:val>
                                            <p:fltVal val="0"/>
                                          </p:val>
                                        </p:tav>
                                        <p:tav tm="100000">
                                          <p:val>
                                            <p:strVal val="#ppt_w"/>
                                          </p:val>
                                        </p:tav>
                                      </p:tavLst>
                                    </p:anim>
                                    <p:anim calcmode="lin" valueType="num">
                                      <p:cBhvr>
                                        <p:cTn id="70" dur="500" fill="hold"/>
                                        <p:tgtEl>
                                          <p:spTgt spid="61"/>
                                        </p:tgtEl>
                                        <p:attrNameLst>
                                          <p:attrName>ppt_h</p:attrName>
                                        </p:attrNameLst>
                                      </p:cBhvr>
                                      <p:tavLst>
                                        <p:tav tm="0">
                                          <p:val>
                                            <p:fltVal val="0"/>
                                          </p:val>
                                        </p:tav>
                                        <p:tav tm="100000">
                                          <p:val>
                                            <p:strVal val="#ppt_h"/>
                                          </p:val>
                                        </p:tav>
                                      </p:tavLst>
                                    </p:anim>
                                    <p:animEffect transition="in" filter="fade">
                                      <p:cBhvr>
                                        <p:cTn id="71" dur="500"/>
                                        <p:tgtEl>
                                          <p:spTgt spid="6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Effect transition="in" filter="fade">
                                      <p:cBhvr>
                                        <p:cTn id="76" dur="500"/>
                                        <p:tgtEl>
                                          <p:spTgt spid="5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animEffect transition="in" filter="fade">
                                      <p:cBhvr>
                                        <p:cTn id="81" dur="500"/>
                                        <p:tgtEl>
                                          <p:spTgt spid="6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p:cTn id="84" dur="500" fill="hold"/>
                                        <p:tgtEl>
                                          <p:spTgt spid="55"/>
                                        </p:tgtEl>
                                        <p:attrNameLst>
                                          <p:attrName>ppt_w</p:attrName>
                                        </p:attrNameLst>
                                      </p:cBhvr>
                                      <p:tavLst>
                                        <p:tav tm="0">
                                          <p:val>
                                            <p:fltVal val="0"/>
                                          </p:val>
                                        </p:tav>
                                        <p:tav tm="100000">
                                          <p:val>
                                            <p:strVal val="#ppt_w"/>
                                          </p:val>
                                        </p:tav>
                                      </p:tavLst>
                                    </p:anim>
                                    <p:anim calcmode="lin" valueType="num">
                                      <p:cBhvr>
                                        <p:cTn id="85" dur="500" fill="hold"/>
                                        <p:tgtEl>
                                          <p:spTgt spid="55"/>
                                        </p:tgtEl>
                                        <p:attrNameLst>
                                          <p:attrName>ppt_h</p:attrName>
                                        </p:attrNameLst>
                                      </p:cBhvr>
                                      <p:tavLst>
                                        <p:tav tm="0">
                                          <p:val>
                                            <p:fltVal val="0"/>
                                          </p:val>
                                        </p:tav>
                                        <p:tav tm="100000">
                                          <p:val>
                                            <p:strVal val="#ppt_h"/>
                                          </p:val>
                                        </p:tav>
                                      </p:tavLst>
                                    </p:anim>
                                    <p:animEffect transition="in" filter="fade">
                                      <p:cBhvr>
                                        <p:cTn id="86" dur="500"/>
                                        <p:tgtEl>
                                          <p:spTgt spid="55"/>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500" fill="hold"/>
                                        <p:tgtEl>
                                          <p:spTgt spid="59"/>
                                        </p:tgtEl>
                                        <p:attrNameLst>
                                          <p:attrName>ppt_w</p:attrName>
                                        </p:attrNameLst>
                                      </p:cBhvr>
                                      <p:tavLst>
                                        <p:tav tm="0">
                                          <p:val>
                                            <p:fltVal val="0"/>
                                          </p:val>
                                        </p:tav>
                                        <p:tav tm="100000">
                                          <p:val>
                                            <p:strVal val="#ppt_w"/>
                                          </p:val>
                                        </p:tav>
                                      </p:tavLst>
                                    </p:anim>
                                    <p:anim calcmode="lin" valueType="num">
                                      <p:cBhvr>
                                        <p:cTn id="97" dur="500" fill="hold"/>
                                        <p:tgtEl>
                                          <p:spTgt spid="59"/>
                                        </p:tgtEl>
                                        <p:attrNameLst>
                                          <p:attrName>ppt_h</p:attrName>
                                        </p:attrNameLst>
                                      </p:cBhvr>
                                      <p:tavLst>
                                        <p:tav tm="0">
                                          <p:val>
                                            <p:fltVal val="0"/>
                                          </p:val>
                                        </p:tav>
                                        <p:tav tm="100000">
                                          <p:val>
                                            <p:strVal val="#ppt_h"/>
                                          </p:val>
                                        </p:tav>
                                      </p:tavLst>
                                    </p:anim>
                                    <p:animEffect transition="in" filter="fade">
                                      <p:cBhvr>
                                        <p:cTn id="98" dur="500"/>
                                        <p:tgtEl>
                                          <p:spTgt spid="5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500" fill="hold"/>
                                        <p:tgtEl>
                                          <p:spTgt spid="51"/>
                                        </p:tgtEl>
                                        <p:attrNameLst>
                                          <p:attrName>ppt_w</p:attrName>
                                        </p:attrNameLst>
                                      </p:cBhvr>
                                      <p:tavLst>
                                        <p:tav tm="0">
                                          <p:val>
                                            <p:fltVal val="0"/>
                                          </p:val>
                                        </p:tav>
                                        <p:tav tm="100000">
                                          <p:val>
                                            <p:strVal val="#ppt_w"/>
                                          </p:val>
                                        </p:tav>
                                      </p:tavLst>
                                    </p:anim>
                                    <p:anim calcmode="lin" valueType="num">
                                      <p:cBhvr>
                                        <p:cTn id="107" dur="500" fill="hold"/>
                                        <p:tgtEl>
                                          <p:spTgt spid="51"/>
                                        </p:tgtEl>
                                        <p:attrNameLst>
                                          <p:attrName>ppt_h</p:attrName>
                                        </p:attrNameLst>
                                      </p:cBhvr>
                                      <p:tavLst>
                                        <p:tav tm="0">
                                          <p:val>
                                            <p:fltVal val="0"/>
                                          </p:val>
                                        </p:tav>
                                        <p:tav tm="100000">
                                          <p:val>
                                            <p:strVal val="#ppt_h"/>
                                          </p:val>
                                        </p:tav>
                                      </p:tavLst>
                                    </p:anim>
                                    <p:animEffect transition="in" filter="fade">
                                      <p:cBhvr>
                                        <p:cTn id="108" dur="500"/>
                                        <p:tgtEl>
                                          <p:spTgt spid="51"/>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p:cTn id="111" dur="500" fill="hold"/>
                                        <p:tgtEl>
                                          <p:spTgt spid="62"/>
                                        </p:tgtEl>
                                        <p:attrNameLst>
                                          <p:attrName>ppt_w</p:attrName>
                                        </p:attrNameLst>
                                      </p:cBhvr>
                                      <p:tavLst>
                                        <p:tav tm="0">
                                          <p:val>
                                            <p:fltVal val="0"/>
                                          </p:val>
                                        </p:tav>
                                        <p:tav tm="100000">
                                          <p:val>
                                            <p:strVal val="#ppt_w"/>
                                          </p:val>
                                        </p:tav>
                                      </p:tavLst>
                                    </p:anim>
                                    <p:anim calcmode="lin" valueType="num">
                                      <p:cBhvr>
                                        <p:cTn id="112" dur="500" fill="hold"/>
                                        <p:tgtEl>
                                          <p:spTgt spid="62"/>
                                        </p:tgtEl>
                                        <p:attrNameLst>
                                          <p:attrName>ppt_h</p:attrName>
                                        </p:attrNameLst>
                                      </p:cBhvr>
                                      <p:tavLst>
                                        <p:tav tm="0">
                                          <p:val>
                                            <p:fltVal val="0"/>
                                          </p:val>
                                        </p:tav>
                                        <p:tav tm="100000">
                                          <p:val>
                                            <p:strVal val="#ppt_h"/>
                                          </p:val>
                                        </p:tav>
                                      </p:tavLst>
                                    </p:anim>
                                    <p:animEffect transition="in" filter="fade">
                                      <p:cBhvr>
                                        <p:cTn id="113" dur="500"/>
                                        <p:tgtEl>
                                          <p:spTgt spid="6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fltVal val="0"/>
                                          </p:val>
                                        </p:tav>
                                        <p:tav tm="100000">
                                          <p:val>
                                            <p:strVal val="#ppt_h"/>
                                          </p:val>
                                        </p:tav>
                                      </p:tavLst>
                                    </p:anim>
                                    <p:animEffect transition="in" filter="fade">
                                      <p:cBhvr>
                                        <p:cTn id="118" dur="500"/>
                                        <p:tgtEl>
                                          <p:spTgt spid="53"/>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4"/>
                                        </p:tgtEl>
                                        <p:attrNameLst>
                                          <p:attrName>style.visibility</p:attrName>
                                        </p:attrNameLst>
                                      </p:cBhvr>
                                      <p:to>
                                        <p:strVal val="visible"/>
                                      </p:to>
                                    </p:set>
                                    <p:anim calcmode="lin" valueType="num">
                                      <p:cBhvr>
                                        <p:cTn id="121" dur="500" fill="hold"/>
                                        <p:tgtEl>
                                          <p:spTgt spid="64"/>
                                        </p:tgtEl>
                                        <p:attrNameLst>
                                          <p:attrName>ppt_w</p:attrName>
                                        </p:attrNameLst>
                                      </p:cBhvr>
                                      <p:tavLst>
                                        <p:tav tm="0">
                                          <p:val>
                                            <p:fltVal val="0"/>
                                          </p:val>
                                        </p:tav>
                                        <p:tav tm="100000">
                                          <p:val>
                                            <p:strVal val="#ppt_w"/>
                                          </p:val>
                                        </p:tav>
                                      </p:tavLst>
                                    </p:anim>
                                    <p:anim calcmode="lin" valueType="num">
                                      <p:cBhvr>
                                        <p:cTn id="122" dur="500" fill="hold"/>
                                        <p:tgtEl>
                                          <p:spTgt spid="64"/>
                                        </p:tgtEl>
                                        <p:attrNameLst>
                                          <p:attrName>ppt_h</p:attrName>
                                        </p:attrNameLst>
                                      </p:cBhvr>
                                      <p:tavLst>
                                        <p:tav tm="0">
                                          <p:val>
                                            <p:fltVal val="0"/>
                                          </p:val>
                                        </p:tav>
                                        <p:tav tm="100000">
                                          <p:val>
                                            <p:strVal val="#ppt_h"/>
                                          </p:val>
                                        </p:tav>
                                      </p:tavLst>
                                    </p:anim>
                                    <p:animEffect transition="in" filter="fade">
                                      <p:cBhvr>
                                        <p:cTn id="123" dur="500"/>
                                        <p:tgtEl>
                                          <p:spTgt spid="6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500" fill="hold"/>
                                        <p:tgtEl>
                                          <p:spTgt spid="54"/>
                                        </p:tgtEl>
                                        <p:attrNameLst>
                                          <p:attrName>ppt_w</p:attrName>
                                        </p:attrNameLst>
                                      </p:cBhvr>
                                      <p:tavLst>
                                        <p:tav tm="0">
                                          <p:val>
                                            <p:fltVal val="0"/>
                                          </p:val>
                                        </p:tav>
                                        <p:tav tm="100000">
                                          <p:val>
                                            <p:strVal val="#ppt_w"/>
                                          </p:val>
                                        </p:tav>
                                      </p:tavLst>
                                    </p:anim>
                                    <p:anim calcmode="lin" valueType="num">
                                      <p:cBhvr>
                                        <p:cTn id="127" dur="500" fill="hold"/>
                                        <p:tgtEl>
                                          <p:spTgt spid="54"/>
                                        </p:tgtEl>
                                        <p:attrNameLst>
                                          <p:attrName>ppt_h</p:attrName>
                                        </p:attrNameLst>
                                      </p:cBhvr>
                                      <p:tavLst>
                                        <p:tav tm="0">
                                          <p:val>
                                            <p:fltVal val="0"/>
                                          </p:val>
                                        </p:tav>
                                        <p:tav tm="100000">
                                          <p:val>
                                            <p:strVal val="#ppt_h"/>
                                          </p:val>
                                        </p:tav>
                                      </p:tavLst>
                                    </p:anim>
                                    <p:animEffect transition="in" filter="fade">
                                      <p:cBhvr>
                                        <p:cTn id="128" dur="500"/>
                                        <p:tgtEl>
                                          <p:spTgt spid="5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 calcmode="lin" valueType="num">
                                      <p:cBhvr>
                                        <p:cTn id="131" dur="500" fill="hold"/>
                                        <p:tgtEl>
                                          <p:spTgt spid="66"/>
                                        </p:tgtEl>
                                        <p:attrNameLst>
                                          <p:attrName>ppt_w</p:attrName>
                                        </p:attrNameLst>
                                      </p:cBhvr>
                                      <p:tavLst>
                                        <p:tav tm="0">
                                          <p:val>
                                            <p:fltVal val="0"/>
                                          </p:val>
                                        </p:tav>
                                        <p:tav tm="100000">
                                          <p:val>
                                            <p:strVal val="#ppt_w"/>
                                          </p:val>
                                        </p:tav>
                                      </p:tavLst>
                                    </p:anim>
                                    <p:anim calcmode="lin" valueType="num">
                                      <p:cBhvr>
                                        <p:cTn id="132" dur="500" fill="hold"/>
                                        <p:tgtEl>
                                          <p:spTgt spid="66"/>
                                        </p:tgtEl>
                                        <p:attrNameLst>
                                          <p:attrName>ppt_h</p:attrName>
                                        </p:attrNameLst>
                                      </p:cBhvr>
                                      <p:tavLst>
                                        <p:tav tm="0">
                                          <p:val>
                                            <p:fltVal val="0"/>
                                          </p:val>
                                        </p:tav>
                                        <p:tav tm="100000">
                                          <p:val>
                                            <p:strVal val="#ppt_h"/>
                                          </p:val>
                                        </p:tav>
                                      </p:tavLst>
                                    </p:anim>
                                    <p:animEffect transition="in" filter="fade">
                                      <p:cBhvr>
                                        <p:cTn id="133" dur="500"/>
                                        <p:tgtEl>
                                          <p:spTgt spid="66"/>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fill="hold"/>
                                        <p:tgtEl>
                                          <p:spTgt spid="56"/>
                                        </p:tgtEl>
                                        <p:attrNameLst>
                                          <p:attrName>ppt_w</p:attrName>
                                        </p:attrNameLst>
                                      </p:cBhvr>
                                      <p:tavLst>
                                        <p:tav tm="0">
                                          <p:val>
                                            <p:fltVal val="0"/>
                                          </p:val>
                                        </p:tav>
                                        <p:tav tm="100000">
                                          <p:val>
                                            <p:strVal val="#ppt_w"/>
                                          </p:val>
                                        </p:tav>
                                      </p:tavLst>
                                    </p:anim>
                                    <p:anim calcmode="lin" valueType="num">
                                      <p:cBhvr>
                                        <p:cTn id="137" dur="500" fill="hold"/>
                                        <p:tgtEl>
                                          <p:spTgt spid="56"/>
                                        </p:tgtEl>
                                        <p:attrNameLst>
                                          <p:attrName>ppt_h</p:attrName>
                                        </p:attrNameLst>
                                      </p:cBhvr>
                                      <p:tavLst>
                                        <p:tav tm="0">
                                          <p:val>
                                            <p:fltVal val="0"/>
                                          </p:val>
                                        </p:tav>
                                        <p:tav tm="100000">
                                          <p:val>
                                            <p:strVal val="#ppt_h"/>
                                          </p:val>
                                        </p:tav>
                                      </p:tavLst>
                                    </p:anim>
                                    <p:animEffect transition="in" filter="fade">
                                      <p:cBhvr>
                                        <p:cTn id="138" dur="500"/>
                                        <p:tgtEl>
                                          <p:spTgt spid="5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 calcmode="lin" valueType="num">
                                      <p:cBhvr>
                                        <p:cTn id="141" dur="500" fill="hold"/>
                                        <p:tgtEl>
                                          <p:spTgt spid="68"/>
                                        </p:tgtEl>
                                        <p:attrNameLst>
                                          <p:attrName>ppt_w</p:attrName>
                                        </p:attrNameLst>
                                      </p:cBhvr>
                                      <p:tavLst>
                                        <p:tav tm="0">
                                          <p:val>
                                            <p:fltVal val="0"/>
                                          </p:val>
                                        </p:tav>
                                        <p:tav tm="100000">
                                          <p:val>
                                            <p:strVal val="#ppt_w"/>
                                          </p:val>
                                        </p:tav>
                                      </p:tavLst>
                                    </p:anim>
                                    <p:anim calcmode="lin" valueType="num">
                                      <p:cBhvr>
                                        <p:cTn id="142" dur="500" fill="hold"/>
                                        <p:tgtEl>
                                          <p:spTgt spid="68"/>
                                        </p:tgtEl>
                                        <p:attrNameLst>
                                          <p:attrName>ppt_h</p:attrName>
                                        </p:attrNameLst>
                                      </p:cBhvr>
                                      <p:tavLst>
                                        <p:tav tm="0">
                                          <p:val>
                                            <p:fltVal val="0"/>
                                          </p:val>
                                        </p:tav>
                                        <p:tav tm="100000">
                                          <p:val>
                                            <p:strVal val="#ppt_h"/>
                                          </p:val>
                                        </p:tav>
                                      </p:tavLst>
                                    </p:anim>
                                    <p:animEffect transition="in" filter="fade">
                                      <p:cBhvr>
                                        <p:cTn id="143" dur="500"/>
                                        <p:tgtEl>
                                          <p:spTgt spid="68"/>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57"/>
                                        </p:tgtEl>
                                        <p:attrNameLst>
                                          <p:attrName>style.visibility</p:attrName>
                                        </p:attrNameLst>
                                      </p:cBhvr>
                                      <p:to>
                                        <p:strVal val="visible"/>
                                      </p:to>
                                    </p:set>
                                    <p:anim calcmode="lin" valueType="num">
                                      <p:cBhvr>
                                        <p:cTn id="146" dur="500" fill="hold"/>
                                        <p:tgtEl>
                                          <p:spTgt spid="57"/>
                                        </p:tgtEl>
                                        <p:attrNameLst>
                                          <p:attrName>ppt_w</p:attrName>
                                        </p:attrNameLst>
                                      </p:cBhvr>
                                      <p:tavLst>
                                        <p:tav tm="0">
                                          <p:val>
                                            <p:fltVal val="0"/>
                                          </p:val>
                                        </p:tav>
                                        <p:tav tm="100000">
                                          <p:val>
                                            <p:strVal val="#ppt_w"/>
                                          </p:val>
                                        </p:tav>
                                      </p:tavLst>
                                    </p:anim>
                                    <p:anim calcmode="lin" valueType="num">
                                      <p:cBhvr>
                                        <p:cTn id="147" dur="500" fill="hold"/>
                                        <p:tgtEl>
                                          <p:spTgt spid="57"/>
                                        </p:tgtEl>
                                        <p:attrNameLst>
                                          <p:attrName>ppt_h</p:attrName>
                                        </p:attrNameLst>
                                      </p:cBhvr>
                                      <p:tavLst>
                                        <p:tav tm="0">
                                          <p:val>
                                            <p:fltVal val="0"/>
                                          </p:val>
                                        </p:tav>
                                        <p:tav tm="100000">
                                          <p:val>
                                            <p:strVal val="#ppt_h"/>
                                          </p:val>
                                        </p:tav>
                                      </p:tavLst>
                                    </p:anim>
                                    <p:animEffect transition="in" filter="fade">
                                      <p:cBhvr>
                                        <p:cTn id="14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47" grpId="0" animBg="1"/>
      <p:bldP spid="48" grpId="0" animBg="1"/>
      <p:bldP spid="49" grpId="0" animBg="1"/>
      <p:bldP spid="50"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890" y="245089"/>
            <a:ext cx="3362136" cy="461665"/>
          </a:xfrm>
          <a:prstGeom prst="rect">
            <a:avLst/>
          </a:prstGeom>
          <a:noFill/>
        </p:spPr>
        <p:txBody>
          <a:bodyPr wrap="square" rtlCol="0">
            <a:spAutoFit/>
          </a:bodyPr>
          <a:lstStyle/>
          <a:p>
            <a:r>
              <a:rPr lang="en-US" sz="2400" dirty="0" smtClean="0">
                <a:solidFill>
                  <a:schemeClr val="accent4">
                    <a:lumMod val="60000"/>
                    <a:lumOff val="40000"/>
                  </a:schemeClr>
                </a:solidFill>
                <a:latin typeface="Exo Medium"/>
              </a:rPr>
              <a:t>Color Temperature</a:t>
            </a:r>
            <a:endParaRPr lang="en-US" sz="2400" dirty="0">
              <a:solidFill>
                <a:schemeClr val="accent4">
                  <a:lumMod val="60000"/>
                  <a:lumOff val="40000"/>
                </a:schemeClr>
              </a:solidFill>
              <a:latin typeface="Exo Medium"/>
            </a:endParaRPr>
          </a:p>
        </p:txBody>
      </p:sp>
      <p:pic>
        <p:nvPicPr>
          <p:cNvPr id="7" name="Picture 6"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5033260" y="-3372"/>
            <a:ext cx="4110739" cy="4649851"/>
          </a:xfrm>
          <a:prstGeom prst="rect">
            <a:avLst/>
          </a:prstGeom>
        </p:spPr>
      </p:pic>
      <p:sp>
        <p:nvSpPr>
          <p:cNvPr id="8" name="TextBox 7"/>
          <p:cNvSpPr txBox="1"/>
          <p:nvPr/>
        </p:nvSpPr>
        <p:spPr>
          <a:xfrm>
            <a:off x="267344" y="1379465"/>
            <a:ext cx="4426463" cy="1569660"/>
          </a:xfrm>
          <a:prstGeom prst="rect">
            <a:avLst/>
          </a:prstGeom>
          <a:noFill/>
        </p:spPr>
        <p:txBody>
          <a:bodyPr wrap="square" rtlCol="0">
            <a:spAutoFit/>
          </a:bodyPr>
          <a:lstStyle/>
          <a:p>
            <a:pPr marL="118872">
              <a:buClr>
                <a:srgbClr val="0099FF"/>
              </a:buClr>
              <a:defRPr/>
            </a:pPr>
            <a:r>
              <a:rPr lang="en-US" sz="1600" b="1" dirty="0">
                <a:solidFill>
                  <a:srgbClr val="0099FF"/>
                </a:solidFill>
                <a:effectLst>
                  <a:outerShdw blurRad="38100" dist="38100" dir="2700000" algn="tl">
                    <a:srgbClr val="000000">
                      <a:alpha val="43137"/>
                    </a:srgbClr>
                  </a:outerShdw>
                </a:effectLst>
                <a:latin typeface="Calibri" pitchFamily="34" charset="0"/>
              </a:rPr>
              <a:t>Cool colors</a:t>
            </a:r>
            <a:r>
              <a:rPr lang="en-US" sz="1600" dirty="0">
                <a:solidFill>
                  <a:srgbClr val="0099FF"/>
                </a:solidFill>
                <a:effectLst>
                  <a:outerShdw blurRad="38100" dist="38100" dir="2700000" algn="tl">
                    <a:srgbClr val="000000">
                      <a:alpha val="43137"/>
                    </a:srgbClr>
                  </a:outerShdw>
                </a:effectLst>
                <a:latin typeface="Calibri" pitchFamily="34" charset="0"/>
              </a:rPr>
              <a:t> </a:t>
            </a:r>
            <a:r>
              <a:rPr lang="en-US" sz="1600" dirty="0" smtClean="0">
                <a:effectLst>
                  <a:outerShdw blurRad="38100" dist="38100" dir="2700000" algn="tl">
                    <a:srgbClr val="000000">
                      <a:alpha val="43137"/>
                    </a:srgbClr>
                  </a:outerShdw>
                </a:effectLst>
                <a:latin typeface="Calibri" pitchFamily="34" charset="0"/>
              </a:rPr>
              <a:t>can also be analogous.</a:t>
            </a:r>
          </a:p>
          <a:p>
            <a:pPr marL="118872">
              <a:buClr>
                <a:srgbClr val="0099FF"/>
              </a:buClr>
              <a:defRPr/>
            </a:pPr>
            <a:endParaRPr lang="en-US" sz="1600" dirty="0">
              <a:effectLst>
                <a:outerShdw blurRad="38100" dist="38100" dir="2700000" algn="tl">
                  <a:srgbClr val="000000">
                    <a:alpha val="43137"/>
                  </a:srgbClr>
                </a:outerShdw>
              </a:effectLst>
              <a:latin typeface="Calibri" pitchFamily="34" charset="0"/>
            </a:endParaRPr>
          </a:p>
          <a:p>
            <a:pPr marL="118872">
              <a:buClr>
                <a:srgbClr val="0099FF"/>
              </a:buClr>
              <a:defRPr/>
            </a:pPr>
            <a:r>
              <a:rPr lang="en-US" sz="1600" dirty="0" smtClean="0">
                <a:effectLst>
                  <a:outerShdw blurRad="38100" dist="38100" dir="2700000" algn="tl">
                    <a:srgbClr val="000000">
                      <a:alpha val="43137"/>
                    </a:srgbClr>
                  </a:outerShdw>
                </a:effectLst>
                <a:latin typeface="Calibri" pitchFamily="34" charset="0"/>
              </a:rPr>
              <a:t>In this example, we see how we can use the color wheel to make whatever color choices we need to make, either when we are designing….. Or just getting dressed for the day!</a:t>
            </a:r>
            <a:endParaRPr lang="en-US" sz="1600"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083641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897112186_6719eb54f3_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5278582"/>
          </a:xfrm>
          <a:prstGeom prst="rect">
            <a:avLst/>
          </a:prstGeom>
        </p:spPr>
      </p:pic>
    </p:spTree>
    <p:extLst>
      <p:ext uri="{BB962C8B-B14F-4D97-AF65-F5344CB8AC3E}">
        <p14:creationId xmlns:p14="http://schemas.microsoft.com/office/powerpoint/2010/main" val="26483688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61cool_color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0" cy="4620317"/>
          </a:xfrm>
          <a:prstGeom prst="rect">
            <a:avLst/>
          </a:prstGeom>
        </p:spPr>
      </p:pic>
    </p:spTree>
    <p:extLst>
      <p:ext uri="{BB962C8B-B14F-4D97-AF65-F5344CB8AC3E}">
        <p14:creationId xmlns:p14="http://schemas.microsoft.com/office/powerpoint/2010/main" val="30724225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novative-environmental-conservation-graphic-design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4621876"/>
          </a:xfrm>
          <a:prstGeom prst="rect">
            <a:avLst/>
          </a:prstGeom>
        </p:spPr>
      </p:pic>
    </p:spTree>
    <p:extLst>
      <p:ext uri="{BB962C8B-B14F-4D97-AF65-F5344CB8AC3E}">
        <p14:creationId xmlns:p14="http://schemas.microsoft.com/office/powerpoint/2010/main" val="18530372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age-therapy-marketing-reach-customer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4621876"/>
          </a:xfrm>
          <a:prstGeom prst="rect">
            <a:avLst/>
          </a:prstGeom>
        </p:spPr>
      </p:pic>
    </p:spTree>
    <p:extLst>
      <p:ext uri="{BB962C8B-B14F-4D97-AF65-F5344CB8AC3E}">
        <p14:creationId xmlns:p14="http://schemas.microsoft.com/office/powerpoint/2010/main" val="30431800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664966"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p:cNvSpPr txBox="1"/>
          <p:nvPr/>
        </p:nvSpPr>
        <p:spPr>
          <a:xfrm>
            <a:off x="322090" y="1299496"/>
            <a:ext cx="3428661" cy="1877437"/>
          </a:xfrm>
          <a:prstGeom prst="rect">
            <a:avLst/>
          </a:prstGeom>
          <a:noFill/>
        </p:spPr>
        <p:txBody>
          <a:bodyPr wrap="square" rtlCol="0">
            <a:spAutoFit/>
          </a:bodyPr>
          <a:lstStyle/>
          <a:p>
            <a:pPr lvl="0"/>
            <a:r>
              <a:rPr lang="en-US" sz="1600" b="1" dirty="0">
                <a:solidFill>
                  <a:schemeClr val="accent4">
                    <a:lumMod val="40000"/>
                    <a:lumOff val="60000"/>
                  </a:schemeClr>
                </a:solidFill>
                <a:effectLst>
                  <a:outerShdw blurRad="50800" dist="38100" dir="2700000" algn="tl" rotWithShape="0">
                    <a:prstClr val="black">
                      <a:alpha val="40000"/>
                    </a:prstClr>
                  </a:outerShdw>
                </a:effectLst>
                <a:latin typeface="Calibri" pitchFamily="34" charset="0"/>
                <a:cs typeface="Exo Medium"/>
              </a:rPr>
              <a:t>The Secondary </a:t>
            </a:r>
            <a:r>
              <a:rPr lang="en-US" sz="1600" b="1" dirty="0" smtClean="0">
                <a:solidFill>
                  <a:schemeClr val="accent4">
                    <a:lumMod val="40000"/>
                    <a:lumOff val="60000"/>
                  </a:schemeClr>
                </a:solidFill>
                <a:effectLst>
                  <a:outerShdw blurRad="50800" dist="38100" dir="2700000" algn="tl" rotWithShape="0">
                    <a:prstClr val="black">
                      <a:alpha val="40000"/>
                    </a:prstClr>
                  </a:outerShdw>
                </a:effectLst>
                <a:latin typeface="Calibri" pitchFamily="34" charset="0"/>
                <a:cs typeface="Exo Medium"/>
              </a:rPr>
              <a:t>Colors</a:t>
            </a:r>
            <a:endParaRPr lang="en-US" sz="1600" b="1" dirty="0">
              <a:solidFill>
                <a:schemeClr val="accent4">
                  <a:lumMod val="40000"/>
                  <a:lumOff val="60000"/>
                </a:schemeClr>
              </a:solidFill>
              <a:effectLst>
                <a:outerShdw blurRad="50800" dist="38100" dir="2700000" algn="tl" rotWithShape="0">
                  <a:prstClr val="black">
                    <a:alpha val="40000"/>
                  </a:prstClr>
                </a:outerShdw>
              </a:effectLst>
              <a:latin typeface="Calibri" pitchFamily="34" charset="0"/>
              <a:cs typeface="Exo Medium"/>
            </a:endParaRPr>
          </a:p>
          <a:p>
            <a:pPr lvl="0"/>
            <a:r>
              <a:rPr lang="en-US" sz="1600" dirty="0" smtClean="0">
                <a:effectLst>
                  <a:outerShdw blurRad="50800" dist="38100" dir="2700000" algn="tl" rotWithShape="0">
                    <a:prstClr val="black">
                      <a:alpha val="40000"/>
                    </a:prstClr>
                  </a:outerShdw>
                </a:effectLst>
                <a:latin typeface="Calibri"/>
                <a:cs typeface="Calibri"/>
              </a:rPr>
              <a:t>these </a:t>
            </a:r>
            <a:r>
              <a:rPr lang="en-US" sz="1600" dirty="0">
                <a:effectLst>
                  <a:outerShdw blurRad="50800" dist="38100" dir="2700000" algn="tl" rotWithShape="0">
                    <a:prstClr val="black">
                      <a:alpha val="40000"/>
                    </a:prstClr>
                  </a:outerShdw>
                </a:effectLst>
                <a:latin typeface="Calibri"/>
                <a:cs typeface="Calibri"/>
              </a:rPr>
              <a:t>3 colors are made by combining </a:t>
            </a:r>
            <a:endParaRPr lang="en-US" sz="1600" dirty="0" smtClean="0">
              <a:effectLst>
                <a:outerShdw blurRad="50800" dist="38100" dir="2700000" algn="tl" rotWithShape="0">
                  <a:prstClr val="black">
                    <a:alpha val="40000"/>
                  </a:prstClr>
                </a:outerShdw>
              </a:effectLst>
              <a:latin typeface="Calibri"/>
              <a:cs typeface="Calibri"/>
            </a:endParaRPr>
          </a:p>
          <a:p>
            <a:pPr lvl="0"/>
            <a:r>
              <a:rPr lang="en-US" sz="1600" dirty="0" smtClean="0">
                <a:effectLst>
                  <a:outerShdw blurRad="50800" dist="38100" dir="2700000" algn="tl" rotWithShape="0">
                    <a:prstClr val="black">
                      <a:alpha val="40000"/>
                    </a:prstClr>
                  </a:outerShdw>
                </a:effectLst>
                <a:latin typeface="Calibri"/>
                <a:cs typeface="Calibri"/>
              </a:rPr>
              <a:t>two </a:t>
            </a:r>
            <a:r>
              <a:rPr lang="en-US" sz="1600" dirty="0">
                <a:effectLst>
                  <a:outerShdw blurRad="50800" dist="38100" dir="2700000" algn="tl" rotWithShape="0">
                    <a:prstClr val="black">
                      <a:alpha val="40000"/>
                    </a:prstClr>
                  </a:outerShdw>
                </a:effectLst>
                <a:latin typeface="Calibri"/>
                <a:cs typeface="Calibri"/>
              </a:rPr>
              <a:t>primary colors together </a:t>
            </a:r>
            <a:endParaRPr lang="en-US" sz="1600" dirty="0" smtClean="0">
              <a:effectLst>
                <a:outerShdw blurRad="50800" dist="38100" dir="2700000" algn="tl" rotWithShape="0">
                  <a:prstClr val="black">
                    <a:alpha val="40000"/>
                  </a:prstClr>
                </a:outerShdw>
              </a:effectLst>
              <a:latin typeface="Calibri"/>
              <a:cs typeface="Calibri"/>
            </a:endParaRPr>
          </a:p>
          <a:p>
            <a:pPr lvl="0"/>
            <a:r>
              <a:rPr lang="en-US" sz="1600" b="1" dirty="0" smtClean="0">
                <a:effectLst>
                  <a:outerShdw blurRad="50800" dist="38100" dir="2700000" algn="tl" rotWithShape="0">
                    <a:prstClr val="black">
                      <a:alpha val="40000"/>
                    </a:prstClr>
                  </a:outerShdw>
                </a:effectLst>
                <a:latin typeface="Calibri"/>
                <a:cs typeface="Calibri"/>
              </a:rPr>
              <a:t>in </a:t>
            </a:r>
            <a:r>
              <a:rPr lang="en-US" sz="1600" b="1" dirty="0">
                <a:effectLst>
                  <a:outerShdw blurRad="50800" dist="38100" dir="2700000" algn="tl" rotWithShape="0">
                    <a:prstClr val="black">
                      <a:alpha val="40000"/>
                    </a:prstClr>
                  </a:outerShdw>
                </a:effectLst>
                <a:latin typeface="Calibri"/>
                <a:cs typeface="Calibri"/>
              </a:rPr>
              <a:t>equal portions.  </a:t>
            </a:r>
            <a:endParaRPr lang="en-US" sz="1600" b="1" dirty="0" smtClean="0">
              <a:effectLst>
                <a:outerShdw blurRad="50800" dist="38100" dir="2700000" algn="tl" rotWithShape="0">
                  <a:prstClr val="black">
                    <a:alpha val="40000"/>
                  </a:prstClr>
                </a:outerShdw>
              </a:effectLst>
              <a:latin typeface="Calibri"/>
              <a:cs typeface="Calibri"/>
            </a:endParaRPr>
          </a:p>
          <a:p>
            <a:pPr lvl="0"/>
            <a:endParaRPr lang="en-US" sz="1600" b="1" dirty="0">
              <a:effectLst>
                <a:outerShdw blurRad="50800" dist="38100" dir="2700000" algn="tl" rotWithShape="0">
                  <a:prstClr val="black">
                    <a:alpha val="40000"/>
                  </a:prstClr>
                </a:outerShdw>
              </a:effectLst>
              <a:latin typeface="Calibri"/>
              <a:cs typeface="Calibri"/>
            </a:endParaRPr>
          </a:p>
          <a:p>
            <a:pPr lvl="0"/>
            <a:r>
              <a:rPr lang="en-US" sz="1600" dirty="0" smtClean="0">
                <a:effectLst>
                  <a:outerShdw blurRad="50800" dist="38100" dir="2700000" algn="tl" rotWithShape="0">
                    <a:prstClr val="black">
                      <a:alpha val="40000"/>
                    </a:prstClr>
                  </a:outerShdw>
                </a:effectLst>
                <a:latin typeface="Calibri"/>
                <a:cs typeface="Calibri"/>
              </a:rPr>
              <a:t>The </a:t>
            </a:r>
            <a:r>
              <a:rPr lang="en-US" sz="1600" dirty="0">
                <a:effectLst>
                  <a:outerShdw blurRad="50800" dist="38100" dir="2700000" algn="tl" rotWithShape="0">
                    <a:prstClr val="black">
                      <a:alpha val="40000"/>
                    </a:prstClr>
                  </a:outerShdw>
                </a:effectLst>
                <a:latin typeface="Calibri"/>
                <a:cs typeface="Calibri"/>
              </a:rPr>
              <a:t>secondary colors are: </a:t>
            </a:r>
          </a:p>
          <a:p>
            <a:endParaRPr lang="en-US" dirty="0">
              <a:effectLst>
                <a:outerShdw blurRad="50800" dist="38100" dir="2700000" algn="tl" rotWithShape="0">
                  <a:prstClr val="black">
                    <a:alpha val="40000"/>
                  </a:prstClr>
                </a:outerShdw>
              </a:effectLst>
            </a:endParaRPr>
          </a:p>
        </p:txBody>
      </p:sp>
      <p:sp>
        <p:nvSpPr>
          <p:cNvPr id="5" name="TextBox 4"/>
          <p:cNvSpPr txBox="1"/>
          <p:nvPr/>
        </p:nvSpPr>
        <p:spPr>
          <a:xfrm>
            <a:off x="322090" y="315617"/>
            <a:ext cx="4334460" cy="738664"/>
          </a:xfrm>
          <a:prstGeom prst="rect">
            <a:avLst/>
          </a:prstGeom>
          <a:noFill/>
        </p:spPr>
        <p:txBody>
          <a:bodyPr wrap="square" rtlCol="0">
            <a:spAutoFit/>
          </a:bodyPr>
          <a:lstStyle/>
          <a:p>
            <a:r>
              <a:rPr lang="en-US" sz="2400" dirty="0" smtClean="0">
                <a:solidFill>
                  <a:srgbClr val="F9D59B"/>
                </a:solidFill>
                <a:effectLst>
                  <a:outerShdw blurRad="50800" dist="38100" dir="2700000" algn="tl" rotWithShape="0">
                    <a:prstClr val="black">
                      <a:alpha val="40000"/>
                    </a:prstClr>
                  </a:outerShdw>
                </a:effectLst>
                <a:latin typeface="Exo Medium"/>
                <a:cs typeface="Exo Medium"/>
              </a:rPr>
              <a:t>CATEGORIES OF COLOR </a:t>
            </a:r>
          </a:p>
          <a:p>
            <a:endParaRPr lang="en-US" dirty="0"/>
          </a:p>
        </p:txBody>
      </p:sp>
      <p:sp>
        <p:nvSpPr>
          <p:cNvPr id="15" name="Flowchart: Extract 6"/>
          <p:cNvSpPr>
            <a:spLocks noChangeArrowheads="1"/>
          </p:cNvSpPr>
          <p:nvPr/>
        </p:nvSpPr>
        <p:spPr bwMode="auto">
          <a:xfrm rot="10800000">
            <a:off x="5132568" y="1481042"/>
            <a:ext cx="2956996" cy="2262407"/>
          </a:xfrm>
          <a:prstGeom prst="flowChartExtract">
            <a:avLst/>
          </a:prstGeom>
          <a:noFill/>
          <a:ln w="6350" cap="rnd">
            <a:solidFill>
              <a:srgbClr val="858EA3"/>
            </a:solidFill>
            <a:miter lim="800000"/>
            <a:headEnd/>
            <a:tailEnd/>
          </a:ln>
          <a:effectLst>
            <a:outerShdw blurRad="635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dk1"/>
              </a:solidFill>
              <a:latin typeface="+mn-lt"/>
              <a:ea typeface="+mn-ea"/>
              <a:cs typeface="+mn-cs"/>
            </a:endParaRPr>
          </a:p>
        </p:txBody>
      </p:sp>
      <p:sp>
        <p:nvSpPr>
          <p:cNvPr id="22" name="Oval 21"/>
          <p:cNvSpPr/>
          <p:nvPr/>
        </p:nvSpPr>
        <p:spPr>
          <a:xfrm>
            <a:off x="7926735" y="1020480"/>
            <a:ext cx="731744" cy="678722"/>
          </a:xfrm>
          <a:prstGeom prst="ellipse">
            <a:avLst/>
          </a:prstGeom>
          <a:solidFill>
            <a:srgbClr val="0080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p:cNvSpPr/>
          <p:nvPr/>
        </p:nvSpPr>
        <p:spPr>
          <a:xfrm>
            <a:off x="6244034" y="3722500"/>
            <a:ext cx="731744" cy="678722"/>
          </a:xfrm>
          <a:prstGeom prst="ellipse">
            <a:avLst/>
          </a:prstGeom>
          <a:solidFill>
            <a:srgbClr val="5F06AB"/>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p:cNvSpPr/>
          <p:nvPr/>
        </p:nvSpPr>
        <p:spPr>
          <a:xfrm>
            <a:off x="4537975" y="1020480"/>
            <a:ext cx="731744" cy="678722"/>
          </a:xfrm>
          <a:prstGeom prst="ellipse">
            <a:avLst/>
          </a:prstGeom>
          <a:solidFill>
            <a:srgbClr val="FF6600"/>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TextBox 33"/>
          <p:cNvSpPr txBox="1"/>
          <p:nvPr/>
        </p:nvSpPr>
        <p:spPr>
          <a:xfrm>
            <a:off x="7834378" y="1219431"/>
            <a:ext cx="927257"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SECONDARY</a:t>
            </a:r>
          </a:p>
        </p:txBody>
      </p:sp>
      <p:sp>
        <p:nvSpPr>
          <p:cNvPr id="38" name="TextBox 37"/>
          <p:cNvSpPr txBox="1"/>
          <p:nvPr/>
        </p:nvSpPr>
        <p:spPr>
          <a:xfrm>
            <a:off x="6147476" y="3924985"/>
            <a:ext cx="895361"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SECONDARY</a:t>
            </a:r>
            <a:endParaRPr lang="en-US" sz="1100" dirty="0">
              <a:solidFill>
                <a:schemeClr val="bg1">
                  <a:lumMod val="95000"/>
                </a:schemeClr>
              </a:solidFill>
              <a:latin typeface="Calibri Light"/>
              <a:cs typeface="Calibri Light"/>
            </a:endParaRPr>
          </a:p>
        </p:txBody>
      </p:sp>
      <p:sp>
        <p:nvSpPr>
          <p:cNvPr id="42" name="TextBox 41"/>
          <p:cNvSpPr txBox="1"/>
          <p:nvPr/>
        </p:nvSpPr>
        <p:spPr>
          <a:xfrm>
            <a:off x="4442590" y="1221307"/>
            <a:ext cx="909272"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SECONDARY</a:t>
            </a:r>
          </a:p>
        </p:txBody>
      </p:sp>
    </p:spTree>
    <p:extLst>
      <p:ext uri="{BB962C8B-B14F-4D97-AF65-F5344CB8AC3E}">
        <p14:creationId xmlns:p14="http://schemas.microsoft.com/office/powerpoint/2010/main" val="2919749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P spid="22" grpId="0" animBg="1"/>
      <p:bldP spid="26" grpId="0" animBg="1"/>
      <p:bldP spid="30" grpId="0" animBg="1"/>
      <p:bldP spid="34" grpId="0"/>
      <p:bldP spid="38"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90" y="315617"/>
            <a:ext cx="4334460" cy="738664"/>
          </a:xfrm>
          <a:prstGeom prst="rect">
            <a:avLst/>
          </a:prstGeom>
          <a:noFill/>
        </p:spPr>
        <p:txBody>
          <a:bodyPr wrap="square" rtlCol="0">
            <a:spAutoFit/>
          </a:bodyPr>
          <a:lstStyle/>
          <a:p>
            <a:r>
              <a:rPr lang="en-US" sz="2400" dirty="0" smtClean="0">
                <a:solidFill>
                  <a:srgbClr val="F9D59B"/>
                </a:solidFill>
                <a:effectLst>
                  <a:outerShdw blurRad="50800" dist="38100" dir="2700000" algn="tl" rotWithShape="0">
                    <a:prstClr val="black">
                      <a:alpha val="40000"/>
                    </a:prstClr>
                  </a:outerShdw>
                </a:effectLst>
                <a:latin typeface="Exo Medium"/>
                <a:cs typeface="Exo Medium"/>
              </a:rPr>
              <a:t>CATEGORIES OF COLOR </a:t>
            </a:r>
          </a:p>
          <a:p>
            <a:endParaRPr lang="en-US" dirty="0"/>
          </a:p>
        </p:txBody>
      </p:sp>
      <p:sp>
        <p:nvSpPr>
          <p:cNvPr id="5" name="TextBox 4"/>
          <p:cNvSpPr txBox="1"/>
          <p:nvPr/>
        </p:nvSpPr>
        <p:spPr>
          <a:xfrm>
            <a:off x="322090" y="1299496"/>
            <a:ext cx="3581854" cy="1384995"/>
          </a:xfrm>
          <a:prstGeom prst="rect">
            <a:avLst/>
          </a:prstGeom>
          <a:noFill/>
        </p:spPr>
        <p:txBody>
          <a:bodyPr wrap="square" rtlCol="0">
            <a:spAutoFit/>
          </a:bodyPr>
          <a:lstStyle/>
          <a:p>
            <a:pPr lvl="0"/>
            <a:r>
              <a:rPr lang="en-US" sz="1600" b="1" dirty="0">
                <a:solidFill>
                  <a:schemeClr val="accent4">
                    <a:lumMod val="40000"/>
                    <a:lumOff val="60000"/>
                  </a:schemeClr>
                </a:solidFill>
                <a:effectLst>
                  <a:outerShdw blurRad="38100" dist="38100" dir="2700000" algn="tl">
                    <a:srgbClr val="000000">
                      <a:alpha val="43137"/>
                    </a:srgbClr>
                  </a:outerShdw>
                </a:effectLst>
                <a:latin typeface="Calibri" pitchFamily="34" charset="0"/>
                <a:cs typeface="Exo Medium"/>
              </a:rPr>
              <a:t>The </a:t>
            </a:r>
            <a:r>
              <a:rPr lang="en-US" sz="1600" b="1" dirty="0" smtClean="0">
                <a:solidFill>
                  <a:schemeClr val="accent4">
                    <a:lumMod val="40000"/>
                    <a:lumOff val="60000"/>
                  </a:schemeClr>
                </a:solidFill>
                <a:effectLst>
                  <a:outerShdw blurRad="38100" dist="38100" dir="2700000" algn="tl">
                    <a:srgbClr val="000000">
                      <a:alpha val="43137"/>
                    </a:srgbClr>
                  </a:outerShdw>
                </a:effectLst>
                <a:latin typeface="Calibri" pitchFamily="34" charset="0"/>
                <a:cs typeface="Exo Medium"/>
              </a:rPr>
              <a:t>Tertiary Colors</a:t>
            </a:r>
            <a:endParaRPr lang="en-US" sz="1600" b="1" dirty="0">
              <a:solidFill>
                <a:schemeClr val="accent4">
                  <a:lumMod val="40000"/>
                  <a:lumOff val="60000"/>
                </a:schemeClr>
              </a:solidFill>
              <a:effectLst>
                <a:outerShdw blurRad="38100" dist="38100" dir="2700000" algn="tl">
                  <a:srgbClr val="000000">
                    <a:alpha val="43137"/>
                  </a:srgbClr>
                </a:outerShdw>
              </a:effectLst>
              <a:latin typeface="Calibri" pitchFamily="34" charset="0"/>
              <a:cs typeface="Exo Medium"/>
            </a:endParaRPr>
          </a:p>
          <a:p>
            <a:pPr lvl="0"/>
            <a:r>
              <a:rPr lang="en-US" sz="1600" dirty="0" smtClean="0">
                <a:effectLst>
                  <a:outerShdw blurRad="38100" dist="38100" dir="2700000" algn="tl">
                    <a:srgbClr val="000000">
                      <a:alpha val="43137"/>
                    </a:srgbClr>
                  </a:outerShdw>
                </a:effectLst>
                <a:latin typeface="Calibri"/>
                <a:cs typeface="Calibri"/>
              </a:rPr>
              <a:t>These </a:t>
            </a:r>
            <a:r>
              <a:rPr lang="en-US" sz="1600" dirty="0">
                <a:effectLst>
                  <a:outerShdw blurRad="38100" dist="38100" dir="2700000" algn="tl">
                    <a:srgbClr val="000000">
                      <a:alpha val="43137"/>
                    </a:srgbClr>
                  </a:outerShdw>
                </a:effectLst>
                <a:latin typeface="Calibri"/>
                <a:cs typeface="Calibri"/>
              </a:rPr>
              <a:t>are the colors that are </a:t>
            </a:r>
            <a:r>
              <a:rPr lang="en-US" sz="1600" dirty="0" smtClean="0">
                <a:effectLst>
                  <a:outerShdw blurRad="38100" dist="38100" dir="2700000" algn="tl">
                    <a:srgbClr val="000000">
                      <a:alpha val="43137"/>
                    </a:srgbClr>
                  </a:outerShdw>
                </a:effectLst>
                <a:latin typeface="Calibri"/>
                <a:cs typeface="Calibri"/>
              </a:rPr>
              <a:t>made </a:t>
            </a:r>
            <a:r>
              <a:rPr lang="en-US" sz="1600" dirty="0">
                <a:effectLst>
                  <a:outerShdw blurRad="38100" dist="38100" dir="2700000" algn="tl">
                    <a:srgbClr val="000000">
                      <a:alpha val="43137"/>
                    </a:srgbClr>
                  </a:outerShdw>
                </a:effectLst>
                <a:latin typeface="Calibri"/>
                <a:cs typeface="Calibri"/>
              </a:rPr>
              <a:t>by mixing a </a:t>
            </a:r>
            <a:r>
              <a:rPr lang="en-US" sz="1600" b="1" dirty="0">
                <a:effectLst>
                  <a:outerShdw blurRad="38100" dist="38100" dir="2700000" algn="tl">
                    <a:srgbClr val="000000">
                      <a:alpha val="43137"/>
                    </a:srgbClr>
                  </a:outerShdw>
                </a:effectLst>
                <a:latin typeface="Calibri"/>
                <a:cs typeface="Calibri"/>
              </a:rPr>
              <a:t>primary and </a:t>
            </a:r>
            <a:r>
              <a:rPr lang="en-US" sz="1600" b="1" dirty="0" smtClean="0">
                <a:effectLst>
                  <a:outerShdw blurRad="38100" dist="38100" dir="2700000" algn="tl">
                    <a:srgbClr val="000000">
                      <a:alpha val="43137"/>
                    </a:srgbClr>
                  </a:outerShdw>
                </a:effectLst>
                <a:latin typeface="Calibri"/>
                <a:cs typeface="Calibri"/>
              </a:rPr>
              <a:t>A secondary </a:t>
            </a:r>
            <a:r>
              <a:rPr lang="en-US" sz="1600" b="1" dirty="0">
                <a:effectLst>
                  <a:outerShdw blurRad="38100" dist="38100" dir="2700000" algn="tl">
                    <a:srgbClr val="000000">
                      <a:alpha val="43137"/>
                    </a:srgbClr>
                  </a:outerShdw>
                </a:effectLst>
                <a:latin typeface="Calibri"/>
                <a:cs typeface="Calibri"/>
              </a:rPr>
              <a:t>color in </a:t>
            </a:r>
            <a:r>
              <a:rPr lang="en-US" sz="1600" b="1" dirty="0" smtClean="0">
                <a:effectLst>
                  <a:outerShdw blurRad="38100" dist="38100" dir="2700000" algn="tl">
                    <a:srgbClr val="000000">
                      <a:alpha val="43137"/>
                    </a:srgbClr>
                  </a:outerShdw>
                </a:effectLst>
                <a:latin typeface="Calibri"/>
                <a:cs typeface="Calibri"/>
              </a:rPr>
              <a:t>equal </a:t>
            </a:r>
            <a:r>
              <a:rPr lang="en-US" sz="1600" b="1" dirty="0">
                <a:effectLst>
                  <a:outerShdw blurRad="38100" dist="38100" dir="2700000" algn="tl">
                    <a:srgbClr val="000000">
                      <a:alpha val="43137"/>
                    </a:srgbClr>
                  </a:outerShdw>
                </a:effectLst>
                <a:latin typeface="Calibri"/>
                <a:cs typeface="Calibri"/>
              </a:rPr>
              <a:t>portions</a:t>
            </a:r>
            <a:r>
              <a:rPr lang="en-US" sz="1600" dirty="0">
                <a:effectLst>
                  <a:outerShdw blurRad="38100" dist="38100" dir="2700000" algn="tl">
                    <a:srgbClr val="000000">
                      <a:alpha val="43137"/>
                    </a:srgbClr>
                  </a:outerShdw>
                </a:effectLst>
                <a:latin typeface="Calibri"/>
                <a:cs typeface="Calibri"/>
              </a:rPr>
              <a:t>.</a:t>
            </a:r>
          </a:p>
          <a:p>
            <a:endParaRPr lang="en-US" dirty="0">
              <a:effectLst>
                <a:outerShdw blurRad="50800" dist="38100" dir="2700000" algn="tl" rotWithShape="0">
                  <a:prstClr val="black">
                    <a:alpha val="40000"/>
                  </a:prstClr>
                </a:outerShdw>
              </a:effectLst>
            </a:endParaRPr>
          </a:p>
        </p:txBody>
      </p:sp>
      <p:sp>
        <p:nvSpPr>
          <p:cNvPr id="18" name="Oval 17"/>
          <p:cNvSpPr/>
          <p:nvPr/>
        </p:nvSpPr>
        <p:spPr>
          <a:xfrm>
            <a:off x="4664966" y="374921"/>
            <a:ext cx="3821300" cy="3694026"/>
          </a:xfrm>
          <a:prstGeom prst="ellipse">
            <a:avLst/>
          </a:prstGeom>
          <a:noFill/>
          <a:ln w="152400" cmpd="sng"/>
          <a:effectLst>
            <a:outerShdw blurRad="88900" dist="139700" dir="2340000" algn="br"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Oval 33"/>
          <p:cNvSpPr/>
          <p:nvPr/>
        </p:nvSpPr>
        <p:spPr>
          <a:xfrm>
            <a:off x="7194991" y="374921"/>
            <a:ext cx="731744" cy="678722"/>
          </a:xfrm>
          <a:prstGeom prst="ellipse">
            <a:avLst/>
          </a:prstGeom>
          <a:solidFill>
            <a:srgbClr val="8FE321"/>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Oval 35"/>
          <p:cNvSpPr/>
          <p:nvPr/>
        </p:nvSpPr>
        <p:spPr>
          <a:xfrm>
            <a:off x="8158747" y="2032652"/>
            <a:ext cx="696437" cy="617220"/>
          </a:xfrm>
          <a:prstGeom prst="ellipse">
            <a:avLst/>
          </a:prstGeom>
          <a:solidFill>
            <a:schemeClr val="accent6">
              <a:lumMod val="75000"/>
            </a:schemeClr>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36"/>
          <p:cNvSpPr/>
          <p:nvPr/>
        </p:nvSpPr>
        <p:spPr>
          <a:xfrm>
            <a:off x="7175231" y="3507873"/>
            <a:ext cx="731744" cy="678722"/>
          </a:xfrm>
          <a:prstGeom prst="ellipse">
            <a:avLst/>
          </a:prstGeom>
          <a:solidFill>
            <a:srgbClr val="3006B3"/>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p:cNvSpPr/>
          <p:nvPr/>
        </p:nvSpPr>
        <p:spPr>
          <a:xfrm>
            <a:off x="5280182" y="3523760"/>
            <a:ext cx="731744" cy="678722"/>
          </a:xfrm>
          <a:prstGeom prst="ellipse">
            <a:avLst/>
          </a:prstGeom>
          <a:solidFill>
            <a:srgbClr val="C808E3"/>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p:cNvSpPr/>
          <p:nvPr/>
        </p:nvSpPr>
        <p:spPr>
          <a:xfrm>
            <a:off x="4321518" y="1973348"/>
            <a:ext cx="686896" cy="617220"/>
          </a:xfrm>
          <a:prstGeom prst="ellipse">
            <a:avLst/>
          </a:prstGeom>
          <a:solidFill>
            <a:srgbClr val="FF3C02"/>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Oval 41"/>
          <p:cNvSpPr/>
          <p:nvPr/>
        </p:nvSpPr>
        <p:spPr>
          <a:xfrm>
            <a:off x="5217043" y="374921"/>
            <a:ext cx="731744" cy="678722"/>
          </a:xfrm>
          <a:prstGeom prst="ellipse">
            <a:avLst/>
          </a:prstGeom>
          <a:solidFill>
            <a:srgbClr val="FFC20A"/>
          </a:solidFill>
          <a:ln w="28575" cmpd="sng"/>
          <a:effectLst>
            <a:outerShdw blurRad="111125" dist="88900" dir="2100000" sx="102000" sy="102000" algn="b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TextBox 42"/>
          <p:cNvSpPr txBox="1"/>
          <p:nvPr/>
        </p:nvSpPr>
        <p:spPr>
          <a:xfrm>
            <a:off x="7194991" y="609417"/>
            <a:ext cx="731744" cy="261610"/>
          </a:xfrm>
          <a:prstGeom prst="rect">
            <a:avLst/>
          </a:prstGeom>
          <a:noFill/>
        </p:spPr>
        <p:txBody>
          <a:bodyPr wrap="square" rtlCol="0">
            <a:spAutoFit/>
          </a:bodyPr>
          <a:lstStyle/>
          <a:p>
            <a:pPr algn="ctr"/>
            <a:r>
              <a:rPr lang="en-US" sz="1100" dirty="0" smtClean="0">
                <a:solidFill>
                  <a:schemeClr val="bg1">
                    <a:lumMod val="95000"/>
                  </a:schemeClr>
                </a:solidFill>
                <a:latin typeface="Calibri Light"/>
                <a:cs typeface="Calibri Light"/>
              </a:rPr>
              <a:t>TERTIARY</a:t>
            </a:r>
            <a:endParaRPr lang="en-US" sz="1100" dirty="0">
              <a:solidFill>
                <a:schemeClr val="bg1">
                  <a:lumMod val="95000"/>
                </a:schemeClr>
              </a:solidFill>
              <a:latin typeface="Calibri Light"/>
              <a:cs typeface="Calibri Light"/>
            </a:endParaRPr>
          </a:p>
        </p:txBody>
      </p:sp>
      <p:sp>
        <p:nvSpPr>
          <p:cNvPr id="45" name="TextBox 44"/>
          <p:cNvSpPr txBox="1"/>
          <p:nvPr/>
        </p:nvSpPr>
        <p:spPr>
          <a:xfrm>
            <a:off x="8124157" y="2209377"/>
            <a:ext cx="765621"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47" name="TextBox 46"/>
          <p:cNvSpPr txBox="1"/>
          <p:nvPr/>
        </p:nvSpPr>
        <p:spPr>
          <a:xfrm>
            <a:off x="7175231" y="3729379"/>
            <a:ext cx="731744"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49" name="TextBox 48"/>
          <p:cNvSpPr txBox="1"/>
          <p:nvPr/>
        </p:nvSpPr>
        <p:spPr>
          <a:xfrm>
            <a:off x="5269719" y="3735330"/>
            <a:ext cx="731744" cy="430887"/>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a:p>
            <a:pPr algn="ctr"/>
            <a:endParaRPr lang="en-US" sz="1100" dirty="0">
              <a:solidFill>
                <a:schemeClr val="bg1">
                  <a:lumMod val="95000"/>
                </a:schemeClr>
              </a:solidFill>
              <a:latin typeface="Calibri Light"/>
              <a:cs typeface="Calibri Light"/>
            </a:endParaRPr>
          </a:p>
        </p:txBody>
      </p:sp>
      <p:sp>
        <p:nvSpPr>
          <p:cNvPr id="51" name="TextBox 50"/>
          <p:cNvSpPr txBox="1"/>
          <p:nvPr/>
        </p:nvSpPr>
        <p:spPr>
          <a:xfrm>
            <a:off x="4274571" y="2150073"/>
            <a:ext cx="765963"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
        <p:nvSpPr>
          <p:cNvPr id="53" name="TextBox 52"/>
          <p:cNvSpPr txBox="1"/>
          <p:nvPr/>
        </p:nvSpPr>
        <p:spPr>
          <a:xfrm>
            <a:off x="5217042" y="603995"/>
            <a:ext cx="731744" cy="261610"/>
          </a:xfrm>
          <a:prstGeom prst="rect">
            <a:avLst/>
          </a:prstGeom>
          <a:noFill/>
        </p:spPr>
        <p:txBody>
          <a:bodyPr wrap="square" rtlCol="0">
            <a:spAutoFit/>
          </a:bodyPr>
          <a:lstStyle/>
          <a:p>
            <a:pPr algn="ctr"/>
            <a:r>
              <a:rPr lang="en-US" sz="1100" dirty="0">
                <a:solidFill>
                  <a:schemeClr val="bg1">
                    <a:lumMod val="95000"/>
                  </a:schemeClr>
                </a:solidFill>
                <a:latin typeface="Calibri Light"/>
                <a:cs typeface="Calibri Light"/>
              </a:rPr>
              <a:t>TERTIARY</a:t>
            </a:r>
          </a:p>
        </p:txBody>
      </p:sp>
    </p:spTree>
    <p:extLst>
      <p:ext uri="{BB962C8B-B14F-4D97-AF65-F5344CB8AC3E}">
        <p14:creationId xmlns:p14="http://schemas.microsoft.com/office/powerpoint/2010/main" val="4265948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animBg="1"/>
      <p:bldP spid="36" grpId="0" animBg="1"/>
      <p:bldP spid="37" grpId="0" animBg="1"/>
      <p:bldP spid="39" grpId="0" animBg="1"/>
      <p:bldP spid="40" grpId="0" animBg="1"/>
      <p:bldP spid="42" grpId="0" animBg="1"/>
      <p:bldP spid="43" grpId="0"/>
      <p:bldP spid="45" grpId="0"/>
      <p:bldP spid="47" grpId="0"/>
      <p:bldP spid="49" grpId="0"/>
      <p:bldP spid="51"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90" y="315617"/>
            <a:ext cx="4334460" cy="738664"/>
          </a:xfrm>
          <a:prstGeom prst="rect">
            <a:avLst/>
          </a:prstGeom>
          <a:noFill/>
        </p:spPr>
        <p:txBody>
          <a:bodyPr wrap="square" rtlCol="0">
            <a:spAutoFit/>
          </a:bodyPr>
          <a:lstStyle/>
          <a:p>
            <a:r>
              <a:rPr lang="en-US" sz="2400" dirty="0" smtClean="0">
                <a:solidFill>
                  <a:srgbClr val="F9D59B"/>
                </a:solidFill>
                <a:effectLst>
                  <a:outerShdw blurRad="50800" dist="38100" dir="2700000" algn="tl" rotWithShape="0">
                    <a:prstClr val="black">
                      <a:alpha val="40000"/>
                    </a:prstClr>
                  </a:outerShdw>
                </a:effectLst>
                <a:latin typeface="Exo Medium"/>
                <a:cs typeface="Exo Medium"/>
              </a:rPr>
              <a:t>CATEGORIES OF COLOR </a:t>
            </a:r>
          </a:p>
          <a:p>
            <a:endParaRPr lang="en-US" dirty="0">
              <a:solidFill>
                <a:srgbClr val="F9D59B"/>
              </a:solidFill>
              <a:effectLst>
                <a:outerShdw blurRad="50800" dist="38100" dir="2700000" algn="tl" rotWithShape="0">
                  <a:prstClr val="black">
                    <a:alpha val="40000"/>
                  </a:prstClr>
                </a:outerShdw>
              </a:effectLst>
              <a:latin typeface="Exo Medium"/>
              <a:cs typeface="Exo Medium"/>
            </a:endParaRPr>
          </a:p>
        </p:txBody>
      </p:sp>
      <p:sp>
        <p:nvSpPr>
          <p:cNvPr id="5" name="TextBox 4"/>
          <p:cNvSpPr txBox="1"/>
          <p:nvPr/>
        </p:nvSpPr>
        <p:spPr>
          <a:xfrm>
            <a:off x="322090" y="984757"/>
            <a:ext cx="7731164" cy="1077218"/>
          </a:xfrm>
          <a:prstGeom prst="rect">
            <a:avLst/>
          </a:prstGeom>
          <a:noFill/>
        </p:spPr>
        <p:txBody>
          <a:bodyPr wrap="square" rtlCol="0">
            <a:spAutoFit/>
          </a:bodyPr>
          <a:lstStyle/>
          <a:p>
            <a:pPr lvl="0"/>
            <a:r>
              <a:rPr lang="en-US" sz="1600" b="1" dirty="0">
                <a:solidFill>
                  <a:schemeClr val="accent4">
                    <a:lumMod val="40000"/>
                    <a:lumOff val="60000"/>
                  </a:schemeClr>
                </a:solidFill>
                <a:effectLst>
                  <a:outerShdw blurRad="50800" dist="38100" dir="2700000" algn="tl" rotWithShape="0">
                    <a:prstClr val="black">
                      <a:alpha val="40000"/>
                    </a:prstClr>
                  </a:outerShdw>
                </a:effectLst>
                <a:latin typeface="Exo Medium"/>
                <a:cs typeface="Exo Medium"/>
              </a:rPr>
              <a:t>The </a:t>
            </a:r>
            <a:r>
              <a:rPr lang="en-US" sz="1600" b="1" dirty="0" smtClean="0">
                <a:solidFill>
                  <a:schemeClr val="accent4">
                    <a:lumMod val="40000"/>
                    <a:lumOff val="60000"/>
                  </a:schemeClr>
                </a:solidFill>
                <a:effectLst>
                  <a:outerShdw blurRad="50800" dist="38100" dir="2700000" algn="tl" rotWithShape="0">
                    <a:prstClr val="black">
                      <a:alpha val="40000"/>
                    </a:prstClr>
                  </a:outerShdw>
                </a:effectLst>
                <a:latin typeface="Exo Medium"/>
                <a:cs typeface="Exo Medium"/>
              </a:rPr>
              <a:t>Neutrals</a:t>
            </a:r>
            <a:endParaRPr lang="en-US" sz="1600" b="1" dirty="0">
              <a:solidFill>
                <a:schemeClr val="accent4">
                  <a:lumMod val="40000"/>
                  <a:lumOff val="60000"/>
                </a:schemeClr>
              </a:solidFill>
              <a:effectLst>
                <a:outerShdw blurRad="50800" dist="38100" dir="2700000" algn="tl" rotWithShape="0">
                  <a:prstClr val="black">
                    <a:alpha val="40000"/>
                  </a:prstClr>
                </a:outerShdw>
              </a:effectLst>
              <a:latin typeface="Exo Medium"/>
              <a:cs typeface="Exo Medium"/>
            </a:endParaRPr>
          </a:p>
          <a:p>
            <a:pPr lvl="0"/>
            <a:r>
              <a:rPr lang="en-US" sz="1600" dirty="0" smtClean="0">
                <a:effectLst>
                  <a:outerShdw blurRad="50800" dist="38100" dir="2700000" algn="tl" rotWithShape="0">
                    <a:prstClr val="black">
                      <a:alpha val="40000"/>
                    </a:prstClr>
                  </a:outerShdw>
                </a:effectLst>
                <a:latin typeface="Calibri"/>
                <a:cs typeface="Calibri"/>
              </a:rPr>
              <a:t>are </a:t>
            </a:r>
            <a:r>
              <a:rPr lang="en-US" sz="1600" dirty="0">
                <a:effectLst>
                  <a:outerShdw blurRad="50800" dist="38100" dir="2700000" algn="tl" rotWithShape="0">
                    <a:prstClr val="black">
                      <a:alpha val="40000"/>
                    </a:prstClr>
                  </a:outerShdw>
                </a:effectLst>
                <a:latin typeface="Calibri"/>
                <a:cs typeface="Calibri"/>
              </a:rPr>
              <a:t>non-colors; they are Black, </a:t>
            </a:r>
            <a:endParaRPr lang="en-US" sz="1600" dirty="0" smtClean="0">
              <a:effectLst>
                <a:outerShdw blurRad="50800" dist="38100" dir="2700000" algn="tl" rotWithShape="0">
                  <a:prstClr val="black">
                    <a:alpha val="40000"/>
                  </a:prstClr>
                </a:outerShdw>
              </a:effectLst>
              <a:latin typeface="Calibri"/>
              <a:cs typeface="Calibri"/>
            </a:endParaRPr>
          </a:p>
          <a:p>
            <a:pPr lvl="0"/>
            <a:r>
              <a:rPr lang="en-US" sz="1600" dirty="0" smtClean="0">
                <a:effectLst>
                  <a:outerShdw blurRad="50800" dist="38100" dir="2700000" algn="tl" rotWithShape="0">
                    <a:prstClr val="black">
                      <a:alpha val="40000"/>
                    </a:prstClr>
                  </a:outerShdw>
                </a:effectLst>
                <a:latin typeface="Calibri"/>
                <a:cs typeface="Calibri"/>
              </a:rPr>
              <a:t>White</a:t>
            </a:r>
            <a:r>
              <a:rPr lang="en-US" sz="1600" dirty="0">
                <a:effectLst>
                  <a:outerShdw blurRad="50800" dist="38100" dir="2700000" algn="tl" rotWithShape="0">
                    <a:prstClr val="black">
                      <a:alpha val="40000"/>
                    </a:prstClr>
                  </a:outerShdw>
                </a:effectLst>
                <a:latin typeface="Calibri"/>
                <a:cs typeface="Calibri"/>
              </a:rPr>
              <a:t>, </a:t>
            </a:r>
            <a:r>
              <a:rPr lang="en-US" sz="1600" dirty="0" smtClean="0">
                <a:effectLst>
                  <a:outerShdw blurRad="50800" dist="38100" dir="2700000" algn="tl" rotWithShape="0">
                    <a:prstClr val="black">
                      <a:alpha val="40000"/>
                    </a:prstClr>
                  </a:outerShdw>
                </a:effectLst>
                <a:latin typeface="Calibri"/>
                <a:cs typeface="Calibri"/>
              </a:rPr>
              <a:t>Grey </a:t>
            </a:r>
          </a:p>
          <a:p>
            <a:pPr lvl="0"/>
            <a:r>
              <a:rPr lang="en-US" sz="1600" dirty="0" smtClean="0">
                <a:effectLst>
                  <a:outerShdw blurRad="50800" dist="38100" dir="2700000" algn="tl" rotWithShape="0">
                    <a:prstClr val="black">
                      <a:alpha val="40000"/>
                    </a:prstClr>
                  </a:outerShdw>
                </a:effectLst>
                <a:latin typeface="Calibri"/>
                <a:cs typeface="Calibri"/>
              </a:rPr>
              <a:t>and </a:t>
            </a:r>
            <a:r>
              <a:rPr lang="en-US" sz="1600" dirty="0">
                <a:effectLst>
                  <a:outerShdw blurRad="50800" dist="38100" dir="2700000" algn="tl" rotWithShape="0">
                    <a:prstClr val="black">
                      <a:alpha val="40000"/>
                    </a:prstClr>
                  </a:outerShdw>
                </a:effectLst>
                <a:latin typeface="Calibri"/>
                <a:cs typeface="Calibri"/>
              </a:rPr>
              <a:t>sometimes </a:t>
            </a:r>
            <a:r>
              <a:rPr lang="en-US" sz="1600" dirty="0" smtClean="0">
                <a:effectLst>
                  <a:outerShdw blurRad="50800" dist="38100" dir="2700000" algn="tl" rotWithShape="0">
                    <a:prstClr val="black">
                      <a:alpha val="40000"/>
                    </a:prstClr>
                  </a:outerShdw>
                </a:effectLst>
                <a:latin typeface="Calibri"/>
                <a:cs typeface="Calibri"/>
              </a:rPr>
              <a:t>Brown </a:t>
            </a:r>
            <a:endParaRPr lang="en-US" sz="1600" dirty="0">
              <a:effectLst>
                <a:outerShdw blurRad="50800" dist="38100" dir="2700000" algn="tl" rotWithShape="0">
                  <a:prstClr val="black">
                    <a:alpha val="40000"/>
                  </a:prstClr>
                </a:outerShdw>
              </a:effectLst>
              <a:latin typeface="Calibri"/>
              <a:cs typeface="Calibri"/>
            </a:endParaRPr>
          </a:p>
        </p:txBody>
      </p:sp>
      <p:sp>
        <p:nvSpPr>
          <p:cNvPr id="8" name="Teardrop 7"/>
          <p:cNvSpPr/>
          <p:nvPr/>
        </p:nvSpPr>
        <p:spPr>
          <a:xfrm>
            <a:off x="498786" y="2642152"/>
            <a:ext cx="2407478" cy="1282004"/>
          </a:xfrm>
          <a:prstGeom prst="teardrop">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Teardrop 9"/>
          <p:cNvSpPr/>
          <p:nvPr/>
        </p:nvSpPr>
        <p:spPr>
          <a:xfrm>
            <a:off x="2530316" y="2642152"/>
            <a:ext cx="2407478" cy="1282004"/>
          </a:xfrm>
          <a:prstGeom prst="teardrop">
            <a:avLst/>
          </a:prstGeom>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ardrop 10"/>
          <p:cNvSpPr/>
          <p:nvPr/>
        </p:nvSpPr>
        <p:spPr>
          <a:xfrm>
            <a:off x="4492663" y="2642152"/>
            <a:ext cx="2407478" cy="1282004"/>
          </a:xfrm>
          <a:prstGeom prst="teardrop">
            <a:avLst/>
          </a:prstGeom>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ardrop 12"/>
          <p:cNvSpPr/>
          <p:nvPr/>
        </p:nvSpPr>
        <p:spPr>
          <a:xfrm>
            <a:off x="6425096" y="2642152"/>
            <a:ext cx="2407478" cy="1282004"/>
          </a:xfrm>
          <a:prstGeom prst="teardrop">
            <a:avLst/>
          </a:prstGeom>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TextBox 14"/>
          <p:cNvSpPr txBox="1"/>
          <p:nvPr/>
        </p:nvSpPr>
        <p:spPr>
          <a:xfrm>
            <a:off x="1030570" y="3054482"/>
            <a:ext cx="1225826" cy="369332"/>
          </a:xfrm>
          <a:prstGeom prst="rect">
            <a:avLst/>
          </a:prstGeom>
          <a:noFill/>
        </p:spPr>
        <p:txBody>
          <a:bodyPr wrap="square" rtlCol="0">
            <a:spAutoFit/>
          </a:bodyPr>
          <a:lstStyle/>
          <a:p>
            <a:r>
              <a:rPr lang="en-US" dirty="0">
                <a:solidFill>
                  <a:srgbClr val="F9D59B"/>
                </a:solidFill>
                <a:effectLst>
                  <a:outerShdw blurRad="50800" dist="38100" dir="2700000" algn="tl" rotWithShape="0">
                    <a:prstClr val="black">
                      <a:alpha val="40000"/>
                    </a:prstClr>
                  </a:outerShdw>
                </a:effectLst>
                <a:latin typeface="Exo DemiBold"/>
                <a:cs typeface="Exo DemiBold"/>
              </a:rPr>
              <a:t>BLACK</a:t>
            </a:r>
          </a:p>
        </p:txBody>
      </p:sp>
      <p:sp>
        <p:nvSpPr>
          <p:cNvPr id="16" name="TextBox 15"/>
          <p:cNvSpPr txBox="1"/>
          <p:nvPr/>
        </p:nvSpPr>
        <p:spPr>
          <a:xfrm>
            <a:off x="2832531" y="3054482"/>
            <a:ext cx="1225826" cy="369332"/>
          </a:xfrm>
          <a:prstGeom prst="rect">
            <a:avLst/>
          </a:prstGeom>
          <a:noFill/>
        </p:spPr>
        <p:txBody>
          <a:bodyPr wrap="square" rtlCol="0">
            <a:spAutoFit/>
          </a:bodyPr>
          <a:lstStyle/>
          <a:p>
            <a:r>
              <a:rPr lang="en-US" dirty="0" smtClean="0">
                <a:solidFill>
                  <a:srgbClr val="F9D59B"/>
                </a:solidFill>
                <a:effectLst>
                  <a:outerShdw blurRad="50800" dist="38100" dir="2700000" algn="tl" rotWithShape="0">
                    <a:prstClr val="black">
                      <a:alpha val="40000"/>
                    </a:prstClr>
                  </a:outerShdw>
                </a:effectLst>
                <a:latin typeface="Exo DemiBold"/>
                <a:cs typeface="Exo DemiBold"/>
              </a:rPr>
              <a:t>WHITE</a:t>
            </a:r>
            <a:endParaRPr lang="en-US" dirty="0">
              <a:solidFill>
                <a:srgbClr val="F9D59B"/>
              </a:solidFill>
              <a:effectLst>
                <a:outerShdw blurRad="50800" dist="38100" dir="2700000" algn="tl" rotWithShape="0">
                  <a:prstClr val="black">
                    <a:alpha val="40000"/>
                  </a:prstClr>
                </a:outerShdw>
              </a:effectLst>
              <a:latin typeface="Exo DemiBold"/>
              <a:cs typeface="Exo DemiBold"/>
            </a:endParaRPr>
          </a:p>
        </p:txBody>
      </p:sp>
      <p:sp>
        <p:nvSpPr>
          <p:cNvPr id="17" name="TextBox 16"/>
          <p:cNvSpPr txBox="1"/>
          <p:nvPr/>
        </p:nvSpPr>
        <p:spPr>
          <a:xfrm>
            <a:off x="4974585" y="3052826"/>
            <a:ext cx="1225826" cy="369332"/>
          </a:xfrm>
          <a:prstGeom prst="rect">
            <a:avLst/>
          </a:prstGeom>
          <a:noFill/>
        </p:spPr>
        <p:txBody>
          <a:bodyPr wrap="square" rtlCol="0">
            <a:spAutoFit/>
          </a:bodyPr>
          <a:lstStyle/>
          <a:p>
            <a:r>
              <a:rPr lang="en-US" dirty="0">
                <a:solidFill>
                  <a:srgbClr val="F9D59B"/>
                </a:solidFill>
                <a:effectLst>
                  <a:outerShdw blurRad="50800" dist="38100" dir="2700000" algn="tl" rotWithShape="0">
                    <a:prstClr val="black">
                      <a:alpha val="40000"/>
                    </a:prstClr>
                  </a:outerShdw>
                </a:effectLst>
                <a:latin typeface="Exo DemiBold"/>
                <a:cs typeface="Exo DemiBold"/>
              </a:rPr>
              <a:t>GREY</a:t>
            </a:r>
          </a:p>
        </p:txBody>
      </p:sp>
      <p:sp>
        <p:nvSpPr>
          <p:cNvPr id="18" name="TextBox 17"/>
          <p:cNvSpPr txBox="1"/>
          <p:nvPr/>
        </p:nvSpPr>
        <p:spPr>
          <a:xfrm>
            <a:off x="6967321" y="3052826"/>
            <a:ext cx="1225826" cy="369332"/>
          </a:xfrm>
          <a:prstGeom prst="rect">
            <a:avLst/>
          </a:prstGeom>
          <a:noFill/>
        </p:spPr>
        <p:txBody>
          <a:bodyPr wrap="square" rtlCol="0">
            <a:spAutoFit/>
          </a:bodyPr>
          <a:lstStyle/>
          <a:p>
            <a:r>
              <a:rPr lang="en-US" dirty="0" smtClean="0">
                <a:solidFill>
                  <a:srgbClr val="F9D59B"/>
                </a:solidFill>
                <a:effectLst>
                  <a:outerShdw blurRad="50800" dist="38100" dir="2700000" algn="tl" rotWithShape="0">
                    <a:prstClr val="black">
                      <a:alpha val="40000"/>
                    </a:prstClr>
                  </a:outerShdw>
                </a:effectLst>
                <a:latin typeface="Exo DemiBold"/>
                <a:cs typeface="Exo DemiBold"/>
              </a:rPr>
              <a:t>BROWN</a:t>
            </a:r>
            <a:endParaRPr lang="en-US" dirty="0">
              <a:solidFill>
                <a:srgbClr val="F9D59B"/>
              </a:solidFill>
              <a:effectLst>
                <a:outerShdw blurRad="50800" dist="38100" dir="2700000" algn="tl" rotWithShape="0">
                  <a:prstClr val="black">
                    <a:alpha val="40000"/>
                  </a:prstClr>
                </a:outerShdw>
              </a:effectLst>
              <a:latin typeface="Exo DemiBold"/>
              <a:cs typeface="Exo DemiBold"/>
            </a:endParaRPr>
          </a:p>
        </p:txBody>
      </p:sp>
    </p:spTree>
    <p:extLst>
      <p:ext uri="{BB962C8B-B14F-4D97-AF65-F5344CB8AC3E}">
        <p14:creationId xmlns:p14="http://schemas.microsoft.com/office/powerpoint/2010/main" val="3602455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8" grpId="0" animBg="1"/>
      <p:bldP spid="10" grpId="0" animBg="1"/>
      <p:bldP spid="11" grpId="0" animBg="1"/>
      <p:bldP spid="13"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90" y="315617"/>
            <a:ext cx="4334460" cy="738664"/>
          </a:xfrm>
          <a:prstGeom prst="rect">
            <a:avLst/>
          </a:prstGeom>
          <a:noFill/>
        </p:spPr>
        <p:txBody>
          <a:bodyPr wrap="square" rtlCol="0">
            <a:spAutoFit/>
          </a:bodyPr>
          <a:lstStyle/>
          <a:p>
            <a:r>
              <a:rPr lang="en-US" sz="2400" dirty="0" smtClean="0">
                <a:solidFill>
                  <a:schemeClr val="accent4">
                    <a:lumMod val="60000"/>
                    <a:lumOff val="40000"/>
                  </a:schemeClr>
                </a:solidFill>
                <a:effectLst>
                  <a:outerShdw blurRad="50800" dist="38100" dir="2700000" algn="tl" rotWithShape="0">
                    <a:prstClr val="black">
                      <a:alpha val="40000"/>
                    </a:prstClr>
                  </a:outerShdw>
                </a:effectLst>
                <a:latin typeface="Exo Medium"/>
                <a:cs typeface="Exo Medium"/>
              </a:rPr>
              <a:t>CATEGORIES OF COLOR </a:t>
            </a:r>
          </a:p>
          <a:p>
            <a:endParaRPr lang="en-US" dirty="0">
              <a:solidFill>
                <a:schemeClr val="accent4">
                  <a:lumMod val="60000"/>
                  <a:lumOff val="40000"/>
                </a:schemeClr>
              </a:solidFill>
              <a:effectLst>
                <a:outerShdw blurRad="50800" dist="38100" dir="2700000" algn="tl" rotWithShape="0">
                  <a:prstClr val="black">
                    <a:alpha val="40000"/>
                  </a:prstClr>
                </a:outerShdw>
              </a:effectLst>
              <a:latin typeface="Exo Medium"/>
              <a:cs typeface="Exo Medium"/>
            </a:endParaRPr>
          </a:p>
        </p:txBody>
      </p:sp>
      <p:sp>
        <p:nvSpPr>
          <p:cNvPr id="5" name="TextBox 4"/>
          <p:cNvSpPr txBox="1"/>
          <p:nvPr/>
        </p:nvSpPr>
        <p:spPr>
          <a:xfrm>
            <a:off x="322091" y="1299496"/>
            <a:ext cx="3853646" cy="2123658"/>
          </a:xfrm>
          <a:prstGeom prst="rect">
            <a:avLst/>
          </a:prstGeom>
          <a:noFill/>
        </p:spPr>
        <p:txBody>
          <a:bodyPr wrap="square" rtlCol="0">
            <a:spAutoFit/>
          </a:bodyPr>
          <a:lstStyle/>
          <a:p>
            <a:pPr lvl="0"/>
            <a:r>
              <a:rPr lang="en-US" sz="1600" dirty="0" smtClean="0">
                <a:solidFill>
                  <a:schemeClr val="accent4">
                    <a:lumMod val="40000"/>
                    <a:lumOff val="60000"/>
                  </a:schemeClr>
                </a:solidFill>
                <a:latin typeface="Calibri" pitchFamily="34" charset="0"/>
                <a:cs typeface="Exo Medium"/>
              </a:rPr>
              <a:t>Prism</a:t>
            </a:r>
            <a:endParaRPr lang="en-US" sz="1600" dirty="0">
              <a:solidFill>
                <a:schemeClr val="accent4">
                  <a:lumMod val="40000"/>
                  <a:lumOff val="60000"/>
                </a:schemeClr>
              </a:solidFill>
              <a:latin typeface="Calibri" pitchFamily="34" charset="0"/>
              <a:cs typeface="Exo Medium"/>
            </a:endParaRPr>
          </a:p>
          <a:p>
            <a:pPr lvl="0"/>
            <a:r>
              <a:rPr lang="en-US" sz="1600" dirty="0" smtClean="0">
                <a:effectLst>
                  <a:outerShdw blurRad="50800" dist="38100" dir="2700000" algn="tl" rotWithShape="0">
                    <a:prstClr val="black">
                      <a:alpha val="40000"/>
                    </a:prstClr>
                  </a:outerShdw>
                </a:effectLst>
                <a:latin typeface="Calibri"/>
                <a:cs typeface="Calibri"/>
              </a:rPr>
              <a:t>In </a:t>
            </a:r>
            <a:r>
              <a:rPr lang="en-US" sz="1600" dirty="0">
                <a:effectLst>
                  <a:outerShdw blurRad="50800" dist="38100" dir="2700000" algn="tl" rotWithShape="0">
                    <a:prstClr val="black">
                      <a:alpha val="40000"/>
                    </a:prstClr>
                  </a:outerShdw>
                </a:effectLst>
                <a:latin typeface="Calibri"/>
                <a:cs typeface="Calibri"/>
              </a:rPr>
              <a:t>a famous experiment over 300 years ago, Isaac Newton demonstrated that when a beam of light is passed through a glass object, called a prism, the light divides into the </a:t>
            </a:r>
            <a:r>
              <a:rPr lang="en-US" sz="1600" dirty="0">
                <a:solidFill>
                  <a:schemeClr val="accent4">
                    <a:lumMod val="40000"/>
                    <a:lumOff val="60000"/>
                  </a:schemeClr>
                </a:solidFill>
                <a:effectLst>
                  <a:outerShdw blurRad="50800" dist="38100" dir="2700000" algn="tl" rotWithShape="0">
                    <a:prstClr val="black">
                      <a:alpha val="40000"/>
                    </a:prstClr>
                  </a:outerShdw>
                </a:effectLst>
                <a:latin typeface="Calibri"/>
                <a:cs typeface="Calibri"/>
              </a:rPr>
              <a:t>7 colors of the rainbow</a:t>
            </a:r>
            <a:r>
              <a:rPr lang="en-US" sz="1600" dirty="0">
                <a:effectLst>
                  <a:outerShdw blurRad="50800" dist="38100" dir="2700000" algn="tl" rotWithShape="0">
                    <a:prstClr val="black">
                      <a:alpha val="40000"/>
                    </a:prstClr>
                  </a:outerShdw>
                </a:effectLst>
                <a:latin typeface="Calibri"/>
                <a:cs typeface="Calibri"/>
              </a:rPr>
              <a:t>, each one of these represents </a:t>
            </a:r>
            <a:r>
              <a:rPr lang="en-US" sz="1600" dirty="0">
                <a:solidFill>
                  <a:srgbClr val="F9D59B"/>
                </a:solidFill>
                <a:effectLst>
                  <a:outerShdw blurRad="50800" dist="38100" dir="2700000" algn="tl" rotWithShape="0">
                    <a:prstClr val="black">
                      <a:alpha val="40000"/>
                    </a:prstClr>
                  </a:outerShdw>
                </a:effectLst>
                <a:latin typeface="Calibri"/>
                <a:cs typeface="Calibri"/>
              </a:rPr>
              <a:t>a different ray of light</a:t>
            </a:r>
            <a:r>
              <a:rPr lang="en-US" sz="1600" dirty="0">
                <a:effectLst>
                  <a:outerShdw blurRad="50800" dist="38100" dir="2700000" algn="tl" rotWithShape="0">
                    <a:prstClr val="black">
                      <a:alpha val="40000"/>
                    </a:prstClr>
                  </a:outerShdw>
                </a:effectLst>
                <a:latin typeface="Calibri"/>
                <a:cs typeface="Calibri"/>
              </a:rPr>
              <a:t>.</a:t>
            </a:r>
          </a:p>
          <a:p>
            <a:endParaRPr lang="en-US" dirty="0"/>
          </a:p>
        </p:txBody>
      </p:sp>
      <p:pic>
        <p:nvPicPr>
          <p:cNvPr id="6" name="Picture 5" descr="Dark_Side_of_the_Moo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35634" y="0"/>
            <a:ext cx="4808372" cy="4611263"/>
          </a:xfrm>
          <a:prstGeom prst="rect">
            <a:avLst/>
          </a:prstGeom>
        </p:spPr>
      </p:pic>
    </p:spTree>
    <p:extLst>
      <p:ext uri="{BB962C8B-B14F-4D97-AF65-F5344CB8AC3E}">
        <p14:creationId xmlns:p14="http://schemas.microsoft.com/office/powerpoint/2010/main" val="2608482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90" y="315617"/>
            <a:ext cx="4334460" cy="738664"/>
          </a:xfrm>
          <a:prstGeom prst="rect">
            <a:avLst/>
          </a:prstGeom>
          <a:noFill/>
        </p:spPr>
        <p:txBody>
          <a:bodyPr wrap="square" rtlCol="0">
            <a:spAutoFit/>
          </a:bodyPr>
          <a:lstStyle/>
          <a:p>
            <a:r>
              <a:rPr lang="en-US" sz="2400" dirty="0" smtClean="0">
                <a:solidFill>
                  <a:schemeClr val="accent4">
                    <a:lumMod val="60000"/>
                    <a:lumOff val="40000"/>
                  </a:schemeClr>
                </a:solidFill>
                <a:effectLst>
                  <a:outerShdw blurRad="50800" dist="38100" dir="2700000" algn="tl" rotWithShape="0">
                    <a:prstClr val="black">
                      <a:alpha val="40000"/>
                    </a:prstClr>
                  </a:outerShdw>
                </a:effectLst>
                <a:latin typeface="Exo Medium"/>
                <a:cs typeface="Exo Medium"/>
              </a:rPr>
              <a:t>CATEGORIES OF COLOR </a:t>
            </a:r>
          </a:p>
          <a:p>
            <a:endParaRPr lang="en-US" dirty="0"/>
          </a:p>
        </p:txBody>
      </p:sp>
      <p:sp>
        <p:nvSpPr>
          <p:cNvPr id="5" name="TextBox 4"/>
          <p:cNvSpPr txBox="1"/>
          <p:nvPr/>
        </p:nvSpPr>
        <p:spPr>
          <a:xfrm>
            <a:off x="322089" y="857806"/>
            <a:ext cx="8493905" cy="3662541"/>
          </a:xfrm>
          <a:prstGeom prst="rect">
            <a:avLst/>
          </a:prstGeom>
          <a:noFill/>
        </p:spPr>
        <p:txBody>
          <a:bodyPr wrap="square" rtlCol="0">
            <a:spAutoFit/>
          </a:bodyPr>
          <a:lstStyle/>
          <a:p>
            <a:pPr lvl="0"/>
            <a:r>
              <a:rPr lang="en-US" sz="1600" b="1" dirty="0" smtClean="0">
                <a:solidFill>
                  <a:schemeClr val="accent4">
                    <a:lumMod val="40000"/>
                    <a:lumOff val="60000"/>
                  </a:schemeClr>
                </a:solidFill>
                <a:effectLst>
                  <a:outerShdw blurRad="50800" dist="38100" dir="2700000" algn="tl" rotWithShape="0">
                    <a:prstClr val="black">
                      <a:alpha val="40000"/>
                    </a:prstClr>
                  </a:outerShdw>
                </a:effectLst>
                <a:latin typeface="Calibri"/>
                <a:cs typeface="Calibri"/>
              </a:rPr>
              <a:t>Hue</a:t>
            </a:r>
            <a:endParaRPr lang="en-US" sz="1600" b="1" dirty="0">
              <a:solidFill>
                <a:schemeClr val="accent4">
                  <a:lumMod val="40000"/>
                  <a:lumOff val="60000"/>
                </a:schemeClr>
              </a:solidFill>
              <a:effectLst>
                <a:outerShdw blurRad="50800" dist="38100" dir="2700000" algn="tl" rotWithShape="0">
                  <a:prstClr val="black">
                    <a:alpha val="40000"/>
                  </a:prstClr>
                </a:outerShdw>
              </a:effectLst>
              <a:latin typeface="Calibri"/>
              <a:cs typeface="Calibri"/>
            </a:endParaRPr>
          </a:p>
          <a:p>
            <a:pPr lvl="0"/>
            <a:r>
              <a:rPr lang="en-US" sz="1600" dirty="0" smtClean="0">
                <a:effectLst>
                  <a:outerShdw blurRad="50800" dist="38100" dir="2700000" algn="tl" rotWithShape="0">
                    <a:prstClr val="black">
                      <a:alpha val="40000"/>
                    </a:prstClr>
                  </a:outerShdw>
                </a:effectLst>
                <a:latin typeface="Calibri"/>
                <a:cs typeface="Calibri"/>
              </a:rPr>
              <a:t>identifies </a:t>
            </a:r>
            <a:r>
              <a:rPr lang="en-US" sz="1600" dirty="0">
                <a:effectLst>
                  <a:outerShdw blurRad="50800" dist="38100" dir="2700000" algn="tl" rotWithShape="0">
                    <a:prstClr val="black">
                      <a:alpha val="40000"/>
                    </a:prstClr>
                  </a:outerShdw>
                </a:effectLst>
                <a:latin typeface="Calibri"/>
                <a:cs typeface="Calibri"/>
              </a:rPr>
              <a:t>a color as blue, green, yellow, and so on…it is another name for color</a:t>
            </a:r>
            <a:r>
              <a:rPr lang="en-US" sz="1600" dirty="0" smtClean="0">
                <a:effectLst>
                  <a:outerShdw blurRad="50800" dist="38100" dir="2700000" algn="tl" rotWithShape="0">
                    <a:prstClr val="black">
                      <a:alpha val="40000"/>
                    </a:prstClr>
                  </a:outerShdw>
                </a:effectLst>
                <a:latin typeface="Calibri"/>
                <a:cs typeface="Calibri"/>
              </a:rPr>
              <a:t>.</a:t>
            </a:r>
          </a:p>
          <a:p>
            <a:pPr lvl="0"/>
            <a:endParaRPr lang="en-US" sz="1600" dirty="0" smtClean="0">
              <a:solidFill>
                <a:srgbClr val="F9D59B"/>
              </a:solidFill>
              <a:effectLst>
                <a:outerShdw blurRad="50800" dist="38100" dir="2700000" algn="tl" rotWithShape="0">
                  <a:prstClr val="black">
                    <a:alpha val="40000"/>
                  </a:prstClr>
                </a:outerShdw>
              </a:effectLst>
              <a:latin typeface="Calibri"/>
              <a:cs typeface="Calibri"/>
            </a:endParaRPr>
          </a:p>
          <a:p>
            <a:pPr lvl="0"/>
            <a:r>
              <a:rPr lang="en-US" sz="1600" b="1" dirty="0" smtClean="0">
                <a:solidFill>
                  <a:srgbClr val="F9D59B"/>
                </a:solidFill>
                <a:effectLst>
                  <a:outerShdw blurRad="50800" dist="38100" dir="2700000" algn="tl" rotWithShape="0">
                    <a:prstClr val="black">
                      <a:alpha val="40000"/>
                    </a:prstClr>
                  </a:outerShdw>
                </a:effectLst>
                <a:latin typeface="Calibri"/>
                <a:cs typeface="Calibri"/>
              </a:rPr>
              <a:t>Color </a:t>
            </a:r>
            <a:r>
              <a:rPr lang="en-US" sz="1600" b="1" dirty="0">
                <a:solidFill>
                  <a:srgbClr val="F9D59B"/>
                </a:solidFill>
                <a:effectLst>
                  <a:outerShdw blurRad="50800" dist="38100" dir="2700000" algn="tl" rotWithShape="0">
                    <a:prstClr val="black">
                      <a:alpha val="40000"/>
                    </a:prstClr>
                  </a:outerShdw>
                </a:effectLst>
                <a:latin typeface="Calibri"/>
                <a:cs typeface="Calibri"/>
              </a:rPr>
              <a:t>Intensity</a:t>
            </a:r>
          </a:p>
          <a:p>
            <a:pPr lvl="0"/>
            <a:r>
              <a:rPr lang="en-US" sz="1600" dirty="0">
                <a:effectLst>
                  <a:outerShdw blurRad="50800" dist="38100" dir="2700000" algn="tl" rotWithShape="0">
                    <a:prstClr val="black">
                      <a:alpha val="40000"/>
                    </a:prstClr>
                  </a:outerShdw>
                </a:effectLst>
                <a:latin typeface="Calibri"/>
                <a:cs typeface="Calibri"/>
              </a:rPr>
              <a:t>Is the brightness or dullness of a color.  If the color is intense, this means that it is very bright</a:t>
            </a:r>
            <a:r>
              <a:rPr lang="en-US" sz="1600" dirty="0" smtClean="0">
                <a:effectLst>
                  <a:outerShdw blurRad="50800" dist="38100" dir="2700000" algn="tl" rotWithShape="0">
                    <a:prstClr val="black">
                      <a:alpha val="40000"/>
                    </a:prstClr>
                  </a:outerShdw>
                </a:effectLst>
                <a:latin typeface="Calibri"/>
                <a:cs typeface="Calibri"/>
              </a:rPr>
              <a:t>.</a:t>
            </a:r>
          </a:p>
          <a:p>
            <a:pPr lvl="0"/>
            <a:endParaRPr lang="en-US" sz="1600" dirty="0" smtClean="0">
              <a:solidFill>
                <a:srgbClr val="F9D59B"/>
              </a:solidFill>
              <a:effectLst>
                <a:outerShdw blurRad="50800" dist="38100" dir="2700000" algn="tl" rotWithShape="0">
                  <a:prstClr val="black">
                    <a:alpha val="40000"/>
                  </a:prstClr>
                </a:outerShdw>
              </a:effectLst>
              <a:latin typeface="Calibri"/>
              <a:cs typeface="Calibri"/>
            </a:endParaRPr>
          </a:p>
          <a:p>
            <a:pPr lvl="0"/>
            <a:r>
              <a:rPr lang="en-US" sz="1600" b="1" dirty="0" smtClean="0">
                <a:solidFill>
                  <a:srgbClr val="F9D59B"/>
                </a:solidFill>
                <a:effectLst>
                  <a:outerShdw blurRad="50800" dist="38100" dir="2700000" algn="tl" rotWithShape="0">
                    <a:prstClr val="black">
                      <a:alpha val="40000"/>
                    </a:prstClr>
                  </a:outerShdw>
                </a:effectLst>
                <a:latin typeface="Calibri"/>
                <a:cs typeface="Calibri"/>
              </a:rPr>
              <a:t>Color </a:t>
            </a:r>
            <a:r>
              <a:rPr lang="en-US" sz="1600" b="1" dirty="0">
                <a:solidFill>
                  <a:srgbClr val="F9D59B"/>
                </a:solidFill>
                <a:effectLst>
                  <a:outerShdw blurRad="50800" dist="38100" dir="2700000" algn="tl" rotWithShape="0">
                    <a:prstClr val="black">
                      <a:alpha val="40000"/>
                    </a:prstClr>
                  </a:outerShdw>
                </a:effectLst>
                <a:latin typeface="Calibri"/>
                <a:cs typeface="Calibri"/>
              </a:rPr>
              <a:t>Value</a:t>
            </a:r>
          </a:p>
          <a:p>
            <a:pPr lvl="0"/>
            <a:r>
              <a:rPr lang="en-US" sz="1600" dirty="0">
                <a:effectLst>
                  <a:outerShdw blurRad="50800" dist="38100" dir="2700000" algn="tl" rotWithShape="0">
                    <a:prstClr val="black">
                      <a:alpha val="40000"/>
                    </a:prstClr>
                  </a:outerShdw>
                </a:effectLst>
                <a:latin typeface="Calibri"/>
                <a:cs typeface="Calibri"/>
              </a:rPr>
              <a:t>Every color has a normal value as seen on the color wheel. The value of a color can be changed to dark or light by adding a neutral of white or black</a:t>
            </a:r>
            <a:r>
              <a:rPr lang="en-US" sz="1600" dirty="0" smtClean="0">
                <a:effectLst>
                  <a:outerShdw blurRad="50800" dist="38100" dir="2700000" algn="tl" rotWithShape="0">
                    <a:prstClr val="black">
                      <a:alpha val="40000"/>
                    </a:prstClr>
                  </a:outerShdw>
                </a:effectLst>
                <a:latin typeface="Calibri"/>
                <a:cs typeface="Calibri"/>
              </a:rPr>
              <a:t>.</a:t>
            </a:r>
          </a:p>
          <a:p>
            <a:pPr lvl="0"/>
            <a:endParaRPr lang="en-US" sz="1600" dirty="0">
              <a:effectLst>
                <a:outerShdw blurRad="50800" dist="38100" dir="2700000" algn="tl" rotWithShape="0">
                  <a:prstClr val="black">
                    <a:alpha val="40000"/>
                  </a:prstClr>
                </a:outerShdw>
              </a:effectLst>
              <a:latin typeface="Calibri"/>
              <a:cs typeface="Calibri"/>
            </a:endParaRPr>
          </a:p>
          <a:p>
            <a:pPr lvl="0"/>
            <a:endParaRPr lang="en-US" dirty="0">
              <a:effectLst>
                <a:outerShdw blurRad="50800" dist="38100" dir="2700000" algn="tl" rotWithShape="0">
                  <a:prstClr val="black">
                    <a:alpha val="40000"/>
                  </a:prstClr>
                </a:outerShdw>
              </a:effectLst>
              <a:latin typeface="Calibri"/>
              <a:cs typeface="Calibri"/>
            </a:endParaRPr>
          </a:p>
          <a:p>
            <a:pPr lvl="0"/>
            <a:r>
              <a:rPr lang="en-US" dirty="0" smtClean="0">
                <a:effectLst>
                  <a:outerShdw blurRad="50800" dist="38100" dir="2700000" algn="tl" rotWithShape="0">
                    <a:prstClr val="black">
                      <a:alpha val="40000"/>
                    </a:prstClr>
                  </a:outerShdw>
                </a:effectLst>
                <a:latin typeface="Calibri"/>
                <a:cs typeface="Calibri"/>
              </a:rPr>
              <a:t> </a:t>
            </a:r>
            <a:endParaRPr lang="en-US" dirty="0">
              <a:effectLst>
                <a:outerShdw blurRad="50800" dist="38100" dir="2700000" algn="tl" rotWithShape="0">
                  <a:prstClr val="black">
                    <a:alpha val="40000"/>
                  </a:prstClr>
                </a:outerShdw>
              </a:effectLst>
              <a:latin typeface="Calibri"/>
              <a:cs typeface="Calibri"/>
            </a:endParaRPr>
          </a:p>
          <a:p>
            <a:pPr lvl="0"/>
            <a:endParaRPr lang="en-US" dirty="0">
              <a:latin typeface="Calibri"/>
              <a:cs typeface="Calibri"/>
            </a:endParaRPr>
          </a:p>
          <a:p>
            <a:pPr lvl="0"/>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406855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90" y="315617"/>
            <a:ext cx="4334460" cy="738664"/>
          </a:xfrm>
          <a:prstGeom prst="rect">
            <a:avLst/>
          </a:prstGeom>
          <a:noFill/>
        </p:spPr>
        <p:txBody>
          <a:bodyPr wrap="square" rtlCol="0">
            <a:spAutoFit/>
          </a:bodyPr>
          <a:lstStyle/>
          <a:p>
            <a:r>
              <a:rPr lang="en-US" sz="2400" dirty="0" smtClean="0">
                <a:solidFill>
                  <a:schemeClr val="accent4">
                    <a:lumMod val="60000"/>
                    <a:lumOff val="40000"/>
                  </a:schemeClr>
                </a:solidFill>
                <a:effectLst>
                  <a:outerShdw blurRad="50800" dist="38100" dir="2700000" algn="tl" rotWithShape="0">
                    <a:prstClr val="black">
                      <a:alpha val="40000"/>
                    </a:prstClr>
                  </a:outerShdw>
                </a:effectLst>
                <a:latin typeface="Exo Medium"/>
                <a:cs typeface="Exo Medium"/>
              </a:rPr>
              <a:t>CATEGORIES OF COLOR </a:t>
            </a:r>
          </a:p>
          <a:p>
            <a:endParaRPr lang="en-US" dirty="0"/>
          </a:p>
        </p:txBody>
      </p:sp>
      <p:sp>
        <p:nvSpPr>
          <p:cNvPr id="5" name="TextBox 4"/>
          <p:cNvSpPr txBox="1"/>
          <p:nvPr/>
        </p:nvSpPr>
        <p:spPr>
          <a:xfrm>
            <a:off x="322089" y="857806"/>
            <a:ext cx="8493905" cy="4185761"/>
          </a:xfrm>
          <a:prstGeom prst="rect">
            <a:avLst/>
          </a:prstGeom>
          <a:noFill/>
        </p:spPr>
        <p:txBody>
          <a:bodyPr wrap="square" rtlCol="0">
            <a:spAutoFit/>
          </a:bodyPr>
          <a:lstStyle/>
          <a:p>
            <a:pPr lvl="0"/>
            <a:r>
              <a:rPr lang="en-US" sz="1600" b="1" dirty="0" smtClean="0">
                <a:solidFill>
                  <a:srgbClr val="F9D59B"/>
                </a:solidFill>
                <a:effectLst>
                  <a:outerShdw blurRad="50800" dist="38100" dir="2700000" algn="tl" rotWithShape="0">
                    <a:prstClr val="black">
                      <a:alpha val="40000"/>
                    </a:prstClr>
                  </a:outerShdw>
                </a:effectLst>
                <a:latin typeface="Calibri"/>
                <a:cs typeface="Calibri"/>
              </a:rPr>
              <a:t>Tint</a:t>
            </a:r>
          </a:p>
          <a:p>
            <a:pPr lvl="0"/>
            <a:r>
              <a:rPr lang="en-US" sz="1600" dirty="0" smtClean="0">
                <a:effectLst>
                  <a:outerShdw blurRad="50800" dist="38100" dir="2700000" algn="tl" rotWithShape="0">
                    <a:prstClr val="black">
                      <a:alpha val="40000"/>
                    </a:prstClr>
                  </a:outerShdw>
                </a:effectLst>
                <a:latin typeface="Calibri"/>
                <a:cs typeface="Calibri"/>
              </a:rPr>
              <a:t>Is any color plus the neutral white.  Tints are made by adding white to a color, to lighten up the value of the hue. </a:t>
            </a:r>
          </a:p>
          <a:p>
            <a:pPr lvl="0"/>
            <a:endParaRPr lang="en-US" sz="1600" dirty="0" smtClean="0">
              <a:solidFill>
                <a:srgbClr val="F9D59B"/>
              </a:solidFill>
              <a:effectLst>
                <a:outerShdw blurRad="50800" dist="38100" dir="2700000" algn="tl" rotWithShape="0">
                  <a:prstClr val="black">
                    <a:alpha val="40000"/>
                  </a:prstClr>
                </a:outerShdw>
              </a:effectLst>
              <a:latin typeface="Calibri"/>
              <a:cs typeface="Calibri"/>
            </a:endParaRPr>
          </a:p>
          <a:p>
            <a:pPr lvl="0"/>
            <a:r>
              <a:rPr lang="en-US" sz="1600" b="1" dirty="0" smtClean="0">
                <a:solidFill>
                  <a:srgbClr val="F9D59B"/>
                </a:solidFill>
                <a:effectLst>
                  <a:outerShdw blurRad="50800" dist="38100" dir="2700000" algn="tl" rotWithShape="0">
                    <a:prstClr val="black">
                      <a:alpha val="40000"/>
                    </a:prstClr>
                  </a:outerShdw>
                </a:effectLst>
                <a:latin typeface="Calibri"/>
                <a:cs typeface="Calibri"/>
              </a:rPr>
              <a:t>Shade</a:t>
            </a:r>
          </a:p>
          <a:p>
            <a:pPr lvl="0"/>
            <a:r>
              <a:rPr lang="en-US" sz="1600" dirty="0" smtClean="0">
                <a:effectLst>
                  <a:outerShdw blurRad="50800" dist="38100" dir="2700000" algn="tl" rotWithShape="0">
                    <a:prstClr val="black">
                      <a:alpha val="40000"/>
                    </a:prstClr>
                  </a:outerShdw>
                </a:effectLst>
                <a:latin typeface="Calibri"/>
                <a:cs typeface="Calibri"/>
              </a:rPr>
              <a:t>Is any color plus the neutral black.  Shades are made by adding black to a color to lighten up the value of the hue. </a:t>
            </a:r>
          </a:p>
          <a:p>
            <a:pPr lvl="0"/>
            <a:endParaRPr lang="en-US" sz="1600" dirty="0" smtClean="0">
              <a:solidFill>
                <a:srgbClr val="F9D59B"/>
              </a:solidFill>
              <a:effectLst>
                <a:outerShdw blurRad="50800" dist="38100" dir="2700000" algn="tl" rotWithShape="0">
                  <a:prstClr val="black">
                    <a:alpha val="40000"/>
                  </a:prstClr>
                </a:outerShdw>
              </a:effectLst>
              <a:latin typeface="Calibri"/>
              <a:cs typeface="Calibri"/>
            </a:endParaRPr>
          </a:p>
          <a:p>
            <a:pPr lvl="0"/>
            <a:r>
              <a:rPr lang="en-US" sz="1600" b="1" dirty="0" smtClean="0">
                <a:solidFill>
                  <a:srgbClr val="F9D59B"/>
                </a:solidFill>
                <a:effectLst>
                  <a:outerShdw blurRad="50800" dist="38100" dir="2700000" algn="tl" rotWithShape="0">
                    <a:prstClr val="black">
                      <a:alpha val="40000"/>
                    </a:prstClr>
                  </a:outerShdw>
                </a:effectLst>
                <a:latin typeface="Calibri"/>
                <a:cs typeface="Calibri"/>
              </a:rPr>
              <a:t>Color Value Scale</a:t>
            </a:r>
          </a:p>
          <a:p>
            <a:pPr lvl="0"/>
            <a:r>
              <a:rPr lang="en-US" sz="1600" dirty="0" smtClean="0">
                <a:effectLst>
                  <a:outerShdw blurRad="50800" dist="38100" dir="2700000" algn="tl" rotWithShape="0">
                    <a:prstClr val="black">
                      <a:alpha val="40000"/>
                    </a:prstClr>
                  </a:outerShdw>
                </a:effectLst>
                <a:latin typeface="Calibri"/>
                <a:cs typeface="Calibri"/>
              </a:rPr>
              <a:t>Is the same as a value scale except you begin with the true hue in the middle then darken the scale by making shades to the right, and lightening the scale by making tints to the left. </a:t>
            </a:r>
          </a:p>
          <a:p>
            <a:pPr lvl="0"/>
            <a:endParaRPr lang="en-US" dirty="0" smtClean="0">
              <a:latin typeface="Calibri"/>
              <a:cs typeface="Calibri"/>
            </a:endParaRPr>
          </a:p>
          <a:p>
            <a:pPr lvl="0"/>
            <a:endParaRPr lang="en-US" dirty="0" smtClean="0">
              <a:latin typeface="Calibri"/>
              <a:cs typeface="Calibri"/>
            </a:endParaRPr>
          </a:p>
          <a:p>
            <a:pPr lvl="0"/>
            <a:r>
              <a:rPr lang="en-US" dirty="0" smtClean="0">
                <a:latin typeface="Calibri"/>
                <a:cs typeface="Calibri"/>
              </a:rPr>
              <a:t> </a:t>
            </a:r>
          </a:p>
          <a:p>
            <a:pPr lvl="0"/>
            <a:endParaRPr lang="en-US" dirty="0" smtClean="0">
              <a:latin typeface="Calibri"/>
              <a:cs typeface="Calibri"/>
            </a:endParaRPr>
          </a:p>
          <a:p>
            <a:pPr lvl="0"/>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1609855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efault Them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5050</TotalTime>
  <Words>813</Words>
  <Application>Microsoft Macintosh PowerPoint</Application>
  <PresentationFormat>On-screen Show (16:9)</PresentationFormat>
  <Paragraphs>187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exum</dc:creator>
  <cp:lastModifiedBy>steve exum</cp:lastModifiedBy>
  <cp:revision>163</cp:revision>
  <dcterms:created xsi:type="dcterms:W3CDTF">2012-02-27T19:06:39Z</dcterms:created>
  <dcterms:modified xsi:type="dcterms:W3CDTF">2017-01-30T19:13:17Z</dcterms:modified>
</cp:coreProperties>
</file>